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3.xml" ContentType="application/vnd.openxmlformats-officedocument.them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theme/theme4.xml" ContentType="application/vnd.openxmlformats-officedocument.them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theme/theme5.xml" ContentType="application/vnd.openxmlformats-officedocument.theme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heme/theme6.xml" ContentType="application/vnd.openxmlformats-officedocument.theme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89" r:id="rId5"/>
    <p:sldMasterId id="2147483857" r:id="rId6"/>
    <p:sldMasterId id="2147483928" r:id="rId7"/>
    <p:sldMasterId id="2147483999" r:id="rId8"/>
  </p:sldMasterIdLst>
  <p:notesMasterIdLst>
    <p:notesMasterId r:id="rId17"/>
  </p:notesMasterIdLst>
  <p:sldIdLst>
    <p:sldId id="260" r:id="rId9"/>
    <p:sldId id="339" r:id="rId10"/>
    <p:sldId id="257" r:id="rId11"/>
    <p:sldId id="337" r:id="rId12"/>
    <p:sldId id="338" r:id="rId13"/>
    <p:sldId id="316" r:id="rId14"/>
    <p:sldId id="340" r:id="rId15"/>
    <p:sldId id="306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750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1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4607303-73E4-4BEC-B961-80CFB5310411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D48BEFB-9225-4ACC-846F-D6D2E77E61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6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105.xml"/><Relationship Id="rId7" Type="http://schemas.openxmlformats.org/officeDocument/2006/relationships/image" Target="../media/image1.emf"/><Relationship Id="rId2" Type="http://schemas.openxmlformats.org/officeDocument/2006/relationships/tags" Target="../tags/tag104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5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2.bin"/><Relationship Id="rId4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6.png"/><Relationship Id="rId2" Type="http://schemas.openxmlformats.org/officeDocument/2006/relationships/tags" Target="../tags/tag111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4.bin"/><Relationship Id="rId4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7" Type="http://schemas.openxmlformats.org/officeDocument/2006/relationships/image" Target="../media/image7.png"/><Relationship Id="rId2" Type="http://schemas.openxmlformats.org/officeDocument/2006/relationships/tags" Target="../tags/tag113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5.bin"/><Relationship Id="rId4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7" Type="http://schemas.openxmlformats.org/officeDocument/2006/relationships/image" Target="../media/image1.emf"/><Relationship Id="rId2" Type="http://schemas.openxmlformats.org/officeDocument/2006/relationships/tags" Target="../tags/tag115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56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7.bin"/><Relationship Id="rId4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8.bin"/><Relationship Id="rId4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7" Type="http://schemas.openxmlformats.org/officeDocument/2006/relationships/image" Target="../media/image6.png"/><Relationship Id="rId2" Type="http://schemas.openxmlformats.org/officeDocument/2006/relationships/tags" Target="../tags/tag122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9.bin"/><Relationship Id="rId4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image" Target="../media/image1.emf"/><Relationship Id="rId2" Type="http://schemas.openxmlformats.org/officeDocument/2006/relationships/tags" Target="../tags/tag124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2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1.bin"/><Relationship Id="rId4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2.bin"/><Relationship Id="rId4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image" Target="../media/image6.png"/><Relationship Id="rId2" Type="http://schemas.openxmlformats.org/officeDocument/2006/relationships/tags" Target="../tags/tag131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3.bin"/><Relationship Id="rId4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7.png"/><Relationship Id="rId2" Type="http://schemas.openxmlformats.org/officeDocument/2006/relationships/tags" Target="../tags/tag133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38.xml"/><Relationship Id="rId7" Type="http://schemas.openxmlformats.org/officeDocument/2006/relationships/image" Target="../media/image3.png"/><Relationship Id="rId2" Type="http://schemas.openxmlformats.org/officeDocument/2006/relationships/tags" Target="../tags/tag13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6.bin"/><Relationship Id="rId4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67.bin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68.bin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9.bin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43.xml"/><Relationship Id="rId7" Type="http://schemas.openxmlformats.org/officeDocument/2006/relationships/image" Target="../media/image3.png"/><Relationship Id="rId2" Type="http://schemas.openxmlformats.org/officeDocument/2006/relationships/tags" Target="../tags/tag142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0.bin"/><Relationship Id="rId4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4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71.bin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5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1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2.bin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6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73.bin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9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0.xml"/><Relationship Id="rId1" Type="http://schemas.openxmlformats.org/officeDocument/2006/relationships/vmlDrawing" Target="../drawings/vmlDrawing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1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5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6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160.xml"/><Relationship Id="rId7" Type="http://schemas.openxmlformats.org/officeDocument/2006/relationships/image" Target="../media/image12.jpeg"/><Relationship Id="rId2" Type="http://schemas.openxmlformats.org/officeDocument/2006/relationships/tags" Target="../tags/tag159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4.pn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5.bin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6.bin"/></Relationships>
</file>

<file path=ppt/slideLayouts/_rels/slideLayout18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8.jpeg"/><Relationship Id="rId2" Type="http://schemas.openxmlformats.org/officeDocument/2006/relationships/tags" Target="../tags/tag163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17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7.bin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microsoft.com/office/2007/relationships/hdphoto" Target="../media/hdphoto1.wdp"/><Relationship Id="rId2" Type="http://schemas.openxmlformats.org/officeDocument/2006/relationships/tags" Target="../tags/tag164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18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8.bin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9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89.bin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microsoft.com/office/2007/relationships/hdphoto" Target="../media/hdphoto2.wdp"/><Relationship Id="rId2" Type="http://schemas.openxmlformats.org/officeDocument/2006/relationships/tags" Target="../tags/tag166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20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0.bin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7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21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1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22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2.bin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9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23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3.bin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0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4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.xml"/><Relationship Id="rId7" Type="http://schemas.openxmlformats.org/officeDocument/2006/relationships/image" Target="../media/image5.jpe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5.bin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2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96.bin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7.bin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4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8.bin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99.bin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6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0.bin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77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1.bin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4.png"/><Relationship Id="rId2" Type="http://schemas.openxmlformats.org/officeDocument/2006/relationships/tags" Target="../tags/tag178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25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02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3.jpeg"/><Relationship Id="rId2" Type="http://schemas.openxmlformats.org/officeDocument/2006/relationships/tags" Target="../tags/tag179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12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3.bin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0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4.bin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1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5.bin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2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6.bin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3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7.bin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8.bin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5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9.bin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6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0.bin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7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11.bin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8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2.bin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89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3.bin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0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5.bin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1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5.bin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2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6.bin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3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7.bin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4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2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18.bin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4.png"/><Relationship Id="rId2" Type="http://schemas.openxmlformats.org/officeDocument/2006/relationships/tags" Target="../tags/tag195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25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19.bin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6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20.bin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7" Type="http://schemas.openxmlformats.org/officeDocument/2006/relationships/image" Target="../media/image24.png"/><Relationship Id="rId2" Type="http://schemas.openxmlformats.org/officeDocument/2006/relationships/tags" Target="../tags/tag197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99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0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1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2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5.bin"/><Relationship Id="rId4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4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5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4.png"/><Relationship Id="rId2" Type="http://schemas.openxmlformats.org/officeDocument/2006/relationships/tags" Target="../tags/tag206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2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07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210.xml"/><Relationship Id="rId7" Type="http://schemas.openxmlformats.org/officeDocument/2006/relationships/image" Target="../media/image27.jpeg"/><Relationship Id="rId2" Type="http://schemas.openxmlformats.org/officeDocument/2006/relationships/tags" Target="../tags/tag209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31.bin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3.png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29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2.bin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2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29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3.bin"/></Relationships>
</file>

<file path=ppt/slideLayouts/_rels/slideLayout25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1.png"/><Relationship Id="rId2" Type="http://schemas.openxmlformats.org/officeDocument/2006/relationships/tags" Target="../tags/tag213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30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4.bin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microsoft.com/office/2007/relationships/hdphoto" Target="../media/hdphoto1.wdp"/><Relationship Id="rId2" Type="http://schemas.openxmlformats.org/officeDocument/2006/relationships/tags" Target="../tags/tag214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31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5.bin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5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32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6.bin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microsoft.com/office/2007/relationships/hdphoto" Target="../media/hdphoto2.wdp"/><Relationship Id="rId2" Type="http://schemas.openxmlformats.org/officeDocument/2006/relationships/tags" Target="../tags/tag216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33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7.bin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3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8.bin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8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35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9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19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36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0.bin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0.xml"/><Relationship Id="rId1" Type="http://schemas.openxmlformats.org/officeDocument/2006/relationships/vmlDrawing" Target="../drawings/vmlDrawing14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1.bin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1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2.bin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2.xml"/><Relationship Id="rId1" Type="http://schemas.openxmlformats.org/officeDocument/2006/relationships/vmlDrawing" Target="../drawings/vmlDrawing143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3.bin"/></Relationships>
</file>

<file path=ppt/slideLayouts/_rels/slideLayout2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3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4.bin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4.xml"/><Relationship Id="rId1" Type="http://schemas.openxmlformats.org/officeDocument/2006/relationships/vmlDrawing" Target="../drawings/vmlDrawing14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5.bin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6.bin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6.xml"/><Relationship Id="rId1" Type="http://schemas.openxmlformats.org/officeDocument/2006/relationships/vmlDrawing" Target="../drawings/vmlDrawing14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7.bin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8.bin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7.png"/><Relationship Id="rId2" Type="http://schemas.openxmlformats.org/officeDocument/2006/relationships/tags" Target="../tags/tag228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49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8.jpeg"/><Relationship Id="rId2" Type="http://schemas.openxmlformats.org/officeDocument/2006/relationships/tags" Target="../tags/tag229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27.jpe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50.bin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0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29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1.bin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1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29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2.bin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2.xml"/><Relationship Id="rId1" Type="http://schemas.openxmlformats.org/officeDocument/2006/relationships/vmlDrawing" Target="../drawings/vmlDrawing153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3.bin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3.xml"/><Relationship Id="rId1" Type="http://schemas.openxmlformats.org/officeDocument/2006/relationships/vmlDrawing" Target="../drawings/vmlDrawing15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4.bin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4.xml"/><Relationship Id="rId1" Type="http://schemas.openxmlformats.org/officeDocument/2006/relationships/vmlDrawing" Target="../drawings/vmlDrawing15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5.bin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5.xml"/><Relationship Id="rId1" Type="http://schemas.openxmlformats.org/officeDocument/2006/relationships/vmlDrawing" Target="../drawings/vmlDrawing15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6.bin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6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7.bin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7.xml"/><Relationship Id="rId1" Type="http://schemas.openxmlformats.org/officeDocument/2006/relationships/vmlDrawing" Target="../drawings/vmlDrawing158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58.bin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8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59.bin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9.xml"/><Relationship Id="rId1" Type="http://schemas.openxmlformats.org/officeDocument/2006/relationships/vmlDrawing" Target="../drawings/vmlDrawing16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0.bin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0.xml"/><Relationship Id="rId1" Type="http://schemas.openxmlformats.org/officeDocument/2006/relationships/vmlDrawing" Target="../drawings/vmlDrawing161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11.xml"/><Relationship Id="rId7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1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2.bin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2.xml"/><Relationship Id="rId1" Type="http://schemas.openxmlformats.org/officeDocument/2006/relationships/vmlDrawing" Target="../drawings/vmlDrawing163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3.bin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3.xml"/><Relationship Id="rId1" Type="http://schemas.openxmlformats.org/officeDocument/2006/relationships/vmlDrawing" Target="../drawings/vmlDrawing164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4.bin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4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37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5.bin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7.png"/><Relationship Id="rId2" Type="http://schemas.openxmlformats.org/officeDocument/2006/relationships/tags" Target="../tags/tag245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1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66.bin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6.xml"/><Relationship Id="rId1" Type="http://schemas.openxmlformats.org/officeDocument/2006/relationships/vmlDrawing" Target="../drawings/vmlDrawing167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67.bin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37.png"/><Relationship Id="rId2" Type="http://schemas.openxmlformats.org/officeDocument/2006/relationships/tags" Target="../tags/tag247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8.bin"/><Relationship Id="rId4" Type="http://schemas.openxmlformats.org/officeDocument/2006/relationships/slideMaster" Target="../slideMasters/slideMaster4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49.xml"/><Relationship Id="rId1" Type="http://schemas.openxmlformats.org/officeDocument/2006/relationships/vmlDrawing" Target="../drawings/vmlDrawing169.v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9.bin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0.xml"/><Relationship Id="rId1" Type="http://schemas.openxmlformats.org/officeDocument/2006/relationships/vmlDrawing" Target="../drawings/vmlDrawing170.v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0.bin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1.xml"/><Relationship Id="rId1" Type="http://schemas.openxmlformats.org/officeDocument/2006/relationships/vmlDrawing" Target="../drawings/vmlDrawing171.vml"/><Relationship Id="rId6" Type="http://schemas.openxmlformats.org/officeDocument/2006/relationships/image" Target="../media/image3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1.bin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2" Type="http://schemas.openxmlformats.org/officeDocument/2006/relationships/tags" Target="../tags/tag252.xml"/><Relationship Id="rId1" Type="http://schemas.openxmlformats.org/officeDocument/2006/relationships/vmlDrawing" Target="../drawings/vmlDrawing17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2.bin"/><Relationship Id="rId4" Type="http://schemas.openxmlformats.org/officeDocument/2006/relationships/slideMaster" Target="../slideMasters/slideMaster4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4.xml"/><Relationship Id="rId1" Type="http://schemas.openxmlformats.org/officeDocument/2006/relationships/vmlDrawing" Target="../drawings/vmlDrawing17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3.bin"/></Relationships>
</file>

<file path=ppt/slideLayouts/_rels/slideLayout3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5.xml"/><Relationship Id="rId1" Type="http://schemas.openxmlformats.org/officeDocument/2006/relationships/vmlDrawing" Target="../drawings/vmlDrawing17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4.bin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7.png"/><Relationship Id="rId2" Type="http://schemas.openxmlformats.org/officeDocument/2006/relationships/tags" Target="../tags/tag256.xml"/><Relationship Id="rId1" Type="http://schemas.openxmlformats.org/officeDocument/2006/relationships/vmlDrawing" Target="../drawings/vmlDrawing175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5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57.xml"/><Relationship Id="rId1" Type="http://schemas.openxmlformats.org/officeDocument/2006/relationships/vmlDrawing" Target="../drawings/vmlDrawing17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6.bin"/></Relationships>
</file>

<file path=ppt/slideLayouts/_rels/slideLayout3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261.xml"/><Relationship Id="rId7" Type="http://schemas.openxmlformats.org/officeDocument/2006/relationships/image" Target="../media/image3.png"/><Relationship Id="rId2" Type="http://schemas.openxmlformats.org/officeDocument/2006/relationships/tags" Target="../tags/tag260.xml"/><Relationship Id="rId1" Type="http://schemas.openxmlformats.org/officeDocument/2006/relationships/vmlDrawing" Target="../drawings/vmlDrawing17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8.bin"/><Relationship Id="rId4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tags" Target="../tags/tag263.xml"/><Relationship Id="rId7" Type="http://schemas.openxmlformats.org/officeDocument/2006/relationships/image" Target="../media/image29.png"/><Relationship Id="rId2" Type="http://schemas.openxmlformats.org/officeDocument/2006/relationships/tags" Target="../tags/tag262.xml"/><Relationship Id="rId1" Type="http://schemas.openxmlformats.org/officeDocument/2006/relationships/vmlDrawing" Target="../drawings/vmlDrawing17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79.bin"/><Relationship Id="rId4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4.xml"/><Relationship Id="rId1" Type="http://schemas.openxmlformats.org/officeDocument/2006/relationships/vmlDrawing" Target="../drawings/vmlDrawing180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80.bin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5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81.bin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6.xml"/><Relationship Id="rId1" Type="http://schemas.openxmlformats.org/officeDocument/2006/relationships/vmlDrawing" Target="../drawings/vmlDrawing182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2.bin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tags" Target="../tags/tag268.xml"/><Relationship Id="rId7" Type="http://schemas.openxmlformats.org/officeDocument/2006/relationships/image" Target="../media/image3.png"/><Relationship Id="rId2" Type="http://schemas.openxmlformats.org/officeDocument/2006/relationships/tags" Target="../tags/tag267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83.bin"/><Relationship Id="rId4" Type="http://schemas.openxmlformats.org/officeDocument/2006/relationships/slideMaster" Target="../slideMasters/slideMaster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69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84.bin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70.xml"/><Relationship Id="rId1" Type="http://schemas.openxmlformats.org/officeDocument/2006/relationships/vmlDrawing" Target="../drawings/vmlDrawing185.vml"/><Relationship Id="rId6" Type="http://schemas.openxmlformats.org/officeDocument/2006/relationships/image" Target="../media/image1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5.bin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71.xml"/><Relationship Id="rId1" Type="http://schemas.openxmlformats.org/officeDocument/2006/relationships/vmlDrawing" Target="../drawings/vmlDrawing186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86.bin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tags" Target="../tags/tag273.xml"/><Relationship Id="rId7" Type="http://schemas.openxmlformats.org/officeDocument/2006/relationships/image" Target="../media/image1.emf"/><Relationship Id="rId2" Type="http://schemas.openxmlformats.org/officeDocument/2006/relationships/tags" Target="../tags/tag272.xml"/><Relationship Id="rId1" Type="http://schemas.openxmlformats.org/officeDocument/2006/relationships/vmlDrawing" Target="../drawings/vmlDrawing187.vml"/><Relationship Id="rId6" Type="http://schemas.openxmlformats.org/officeDocument/2006/relationships/oleObject" Target="../embeddings/oleObject187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74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vmlDrawing" Target="../drawings/vmlDrawing18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8.bin"/><Relationship Id="rId4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tags" Target="../tags/tag278.xml"/><Relationship Id="rId2" Type="http://schemas.openxmlformats.org/officeDocument/2006/relationships/tags" Target="../tags/tag277.xml"/><Relationship Id="rId1" Type="http://schemas.openxmlformats.org/officeDocument/2006/relationships/vmlDrawing" Target="../drawings/vmlDrawing18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9.bin"/><Relationship Id="rId4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tags" Target="../tags/tag280.xml"/><Relationship Id="rId7" Type="http://schemas.openxmlformats.org/officeDocument/2006/relationships/image" Target="../media/image6.png"/><Relationship Id="rId2" Type="http://schemas.openxmlformats.org/officeDocument/2006/relationships/tags" Target="../tags/tag279.xml"/><Relationship Id="rId1" Type="http://schemas.openxmlformats.org/officeDocument/2006/relationships/vmlDrawing" Target="../drawings/vmlDrawing19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0.bin"/><Relationship Id="rId4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7" Type="http://schemas.openxmlformats.org/officeDocument/2006/relationships/image" Target="../media/image1.emf"/><Relationship Id="rId2" Type="http://schemas.openxmlformats.org/officeDocument/2006/relationships/tags" Target="../tags/tag281.xml"/><Relationship Id="rId1" Type="http://schemas.openxmlformats.org/officeDocument/2006/relationships/vmlDrawing" Target="../drawings/vmlDrawing191.vml"/><Relationship Id="rId6" Type="http://schemas.openxmlformats.org/officeDocument/2006/relationships/oleObject" Target="../embeddings/oleObject191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83.xml"/></Relationships>
</file>

<file path=ppt/slideLayouts/_rels/slideLayout385.xml.rels><?xml version="1.0" encoding="UTF-8" standalone="yes"?>
<Relationships xmlns="http://schemas.openxmlformats.org/package/2006/relationships"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" Type="http://schemas.openxmlformats.org/officeDocument/2006/relationships/vmlDrawing" Target="../drawings/vmlDrawing19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2.bin"/><Relationship Id="rId4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" Type="http://schemas.openxmlformats.org/officeDocument/2006/relationships/vmlDrawing" Target="../drawings/vmlDrawing19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3.bin"/><Relationship Id="rId4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7" Type="http://schemas.openxmlformats.org/officeDocument/2006/relationships/image" Target="../media/image6.png"/><Relationship Id="rId2" Type="http://schemas.openxmlformats.org/officeDocument/2006/relationships/tags" Target="../tags/tag288.xml"/><Relationship Id="rId1" Type="http://schemas.openxmlformats.org/officeDocument/2006/relationships/vmlDrawing" Target="../drawings/vmlDrawing1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4.bin"/><Relationship Id="rId4" Type="http://schemas.openxmlformats.org/officeDocument/2006/relationships/slideMaster" Target="../slideMasters/slideMaster5.xml"/></Relationships>
</file>

<file path=ppt/slideLayouts/_rels/slideLayout388.xml.rels><?xml version="1.0" encoding="UTF-8" standalone="yes"?>
<Relationships xmlns="http://schemas.openxmlformats.org/package/2006/relationships"><Relationship Id="rId3" Type="http://schemas.openxmlformats.org/officeDocument/2006/relationships/tags" Target="../tags/tag291.xml"/><Relationship Id="rId7" Type="http://schemas.openxmlformats.org/officeDocument/2006/relationships/image" Target="../media/image7.png"/><Relationship Id="rId2" Type="http://schemas.openxmlformats.org/officeDocument/2006/relationships/tags" Target="../tags/tag290.xml"/><Relationship Id="rId1" Type="http://schemas.openxmlformats.org/officeDocument/2006/relationships/vmlDrawing" Target="../drawings/vmlDrawing19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5.bin"/><Relationship Id="rId4" Type="http://schemas.openxmlformats.org/officeDocument/2006/relationships/slideMaster" Target="../slideMasters/slideMaster5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tags" Target="../tags/tag293.xml"/><Relationship Id="rId7" Type="http://schemas.openxmlformats.org/officeDocument/2006/relationships/image" Target="../media/image1.emf"/><Relationship Id="rId2" Type="http://schemas.openxmlformats.org/officeDocument/2006/relationships/tags" Target="../tags/tag292.xml"/><Relationship Id="rId1" Type="http://schemas.openxmlformats.org/officeDocument/2006/relationships/vmlDrawing" Target="../drawings/vmlDrawing196.vml"/><Relationship Id="rId6" Type="http://schemas.openxmlformats.org/officeDocument/2006/relationships/oleObject" Target="../embeddings/oleObject196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29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vmlDrawing" Target="../drawings/vmlDrawing19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7.bin"/><Relationship Id="rId4" Type="http://schemas.openxmlformats.org/officeDocument/2006/relationships/slideMaster" Target="../slideMasters/slideMaster5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vmlDrawing" Target="../drawings/vmlDrawing19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8.bin"/><Relationship Id="rId4" Type="http://schemas.openxmlformats.org/officeDocument/2006/relationships/slideMaster" Target="../slideMasters/slideMaster5.xml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7" Type="http://schemas.openxmlformats.org/officeDocument/2006/relationships/image" Target="../media/image6.png"/><Relationship Id="rId2" Type="http://schemas.openxmlformats.org/officeDocument/2006/relationships/tags" Target="../tags/tag299.xml"/><Relationship Id="rId1" Type="http://schemas.openxmlformats.org/officeDocument/2006/relationships/vmlDrawing" Target="../drawings/vmlDrawing19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9.bin"/><Relationship Id="rId4" Type="http://schemas.openxmlformats.org/officeDocument/2006/relationships/slideMaster" Target="../slideMasters/slideMaster5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image" Target="../media/image1.emf"/><Relationship Id="rId2" Type="http://schemas.openxmlformats.org/officeDocument/2006/relationships/tags" Target="../tags/tag301.xml"/><Relationship Id="rId1" Type="http://schemas.openxmlformats.org/officeDocument/2006/relationships/vmlDrawing" Target="../drawings/vmlDrawing200.vml"/><Relationship Id="rId6" Type="http://schemas.openxmlformats.org/officeDocument/2006/relationships/oleObject" Target="../embeddings/oleObject200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03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vmlDrawing" Target="../drawings/vmlDrawing20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1.bin"/><Relationship Id="rId4" Type="http://schemas.openxmlformats.org/officeDocument/2006/relationships/slideMaster" Target="../slideMasters/slideMaster5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vmlDrawing" Target="../drawings/vmlDrawing20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2.bin"/><Relationship Id="rId4" Type="http://schemas.openxmlformats.org/officeDocument/2006/relationships/slideMaster" Target="../slideMasters/slideMaster5.xml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7" Type="http://schemas.openxmlformats.org/officeDocument/2006/relationships/image" Target="../media/image6.png"/><Relationship Id="rId2" Type="http://schemas.openxmlformats.org/officeDocument/2006/relationships/tags" Target="../tags/tag308.xml"/><Relationship Id="rId1" Type="http://schemas.openxmlformats.org/officeDocument/2006/relationships/vmlDrawing" Target="../drawings/vmlDrawing20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3.bin"/><Relationship Id="rId4" Type="http://schemas.openxmlformats.org/officeDocument/2006/relationships/slideMaster" Target="../slideMasters/slideMaster5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7" Type="http://schemas.openxmlformats.org/officeDocument/2006/relationships/image" Target="../media/image7.png"/><Relationship Id="rId2" Type="http://schemas.openxmlformats.org/officeDocument/2006/relationships/tags" Target="../tags/tag310.xml"/><Relationship Id="rId1" Type="http://schemas.openxmlformats.org/officeDocument/2006/relationships/vmlDrawing" Target="../drawings/vmlDrawing20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4.bin"/><Relationship Id="rId4" Type="http://schemas.openxmlformats.org/officeDocument/2006/relationships/slideMaster" Target="../slideMasters/slideMaster5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tags" Target="../tags/tag313.xml"/><Relationship Id="rId7" Type="http://schemas.openxmlformats.org/officeDocument/2006/relationships/image" Target="../media/image1.emf"/><Relationship Id="rId2" Type="http://schemas.openxmlformats.org/officeDocument/2006/relationships/tags" Target="../tags/tag312.xml"/><Relationship Id="rId1" Type="http://schemas.openxmlformats.org/officeDocument/2006/relationships/vmlDrawing" Target="../drawings/vmlDrawing205.vml"/><Relationship Id="rId6" Type="http://schemas.openxmlformats.org/officeDocument/2006/relationships/oleObject" Target="../embeddings/oleObject205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14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vmlDrawing" Target="../drawings/vmlDrawing20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6.bin"/><Relationship Id="rId4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tags" Target="../tags/tag318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20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7.bin"/><Relationship Id="rId4" Type="http://schemas.openxmlformats.org/officeDocument/2006/relationships/slideMaster" Target="../slideMasters/slideMaster5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7" Type="http://schemas.openxmlformats.org/officeDocument/2006/relationships/image" Target="../media/image6.png"/><Relationship Id="rId2" Type="http://schemas.openxmlformats.org/officeDocument/2006/relationships/tags" Target="../tags/tag319.xml"/><Relationship Id="rId1" Type="http://schemas.openxmlformats.org/officeDocument/2006/relationships/vmlDrawing" Target="../drawings/vmlDrawing20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8.bin"/><Relationship Id="rId4" Type="http://schemas.openxmlformats.org/officeDocument/2006/relationships/slideMaster" Target="../slideMasters/slideMaster5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7" Type="http://schemas.openxmlformats.org/officeDocument/2006/relationships/image" Target="../media/image1.emf"/><Relationship Id="rId2" Type="http://schemas.openxmlformats.org/officeDocument/2006/relationships/tags" Target="../tags/tag321.xml"/><Relationship Id="rId1" Type="http://schemas.openxmlformats.org/officeDocument/2006/relationships/vmlDrawing" Target="../drawings/vmlDrawing209.vml"/><Relationship Id="rId6" Type="http://schemas.openxmlformats.org/officeDocument/2006/relationships/oleObject" Target="../embeddings/oleObject209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23.xml"/></Relationships>
</file>

<file path=ppt/slideLayouts/_rels/slideLayout403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vmlDrawing" Target="../drawings/vmlDrawing2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0.bin"/><Relationship Id="rId4" Type="http://schemas.openxmlformats.org/officeDocument/2006/relationships/slideMaster" Target="../slideMasters/slideMaster5.xml"/></Relationships>
</file>

<file path=ppt/slideLayouts/_rels/slideLayout404.xml.rels><?xml version="1.0" encoding="UTF-8" standalone="yes"?>
<Relationships xmlns="http://schemas.openxmlformats.org/package/2006/relationships"><Relationship Id="rId3" Type="http://schemas.openxmlformats.org/officeDocument/2006/relationships/tags" Target="../tags/tag327.xml"/><Relationship Id="rId2" Type="http://schemas.openxmlformats.org/officeDocument/2006/relationships/tags" Target="../tags/tag326.xml"/><Relationship Id="rId1" Type="http://schemas.openxmlformats.org/officeDocument/2006/relationships/vmlDrawing" Target="../drawings/vmlDrawing2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1.bin"/><Relationship Id="rId4" Type="http://schemas.openxmlformats.org/officeDocument/2006/relationships/slideMaster" Target="../slideMasters/slideMaster5.xml"/></Relationships>
</file>

<file path=ppt/slideLayouts/_rels/slideLayout405.xml.rels><?xml version="1.0" encoding="UTF-8" standalone="yes"?>
<Relationships xmlns="http://schemas.openxmlformats.org/package/2006/relationships"><Relationship Id="rId3" Type="http://schemas.openxmlformats.org/officeDocument/2006/relationships/tags" Target="../tags/tag329.xml"/><Relationship Id="rId7" Type="http://schemas.openxmlformats.org/officeDocument/2006/relationships/image" Target="../media/image6.png"/><Relationship Id="rId2" Type="http://schemas.openxmlformats.org/officeDocument/2006/relationships/tags" Target="../tags/tag328.xml"/><Relationship Id="rId1" Type="http://schemas.openxmlformats.org/officeDocument/2006/relationships/vmlDrawing" Target="../drawings/vmlDrawing2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2.bin"/><Relationship Id="rId4" Type="http://schemas.openxmlformats.org/officeDocument/2006/relationships/slideMaster" Target="../slideMasters/slideMaster5.xml"/></Relationships>
</file>

<file path=ppt/slideLayouts/_rels/slideLayout406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7" Type="http://schemas.openxmlformats.org/officeDocument/2006/relationships/image" Target="../media/image7.png"/><Relationship Id="rId2" Type="http://schemas.openxmlformats.org/officeDocument/2006/relationships/tags" Target="../tags/tag330.xml"/><Relationship Id="rId1" Type="http://schemas.openxmlformats.org/officeDocument/2006/relationships/vmlDrawing" Target="../drawings/vmlDrawing2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3.bin"/><Relationship Id="rId4" Type="http://schemas.openxmlformats.org/officeDocument/2006/relationships/slideMaster" Target="../slideMasters/slideMaster5.xml"/></Relationships>
</file>

<file path=ppt/slideLayouts/_rels/slideLayout407.xml.rels><?xml version="1.0" encoding="UTF-8" standalone="yes"?>
<Relationships xmlns="http://schemas.openxmlformats.org/package/2006/relationships"><Relationship Id="rId3" Type="http://schemas.openxmlformats.org/officeDocument/2006/relationships/tags" Target="../tags/tag333.xml"/><Relationship Id="rId7" Type="http://schemas.openxmlformats.org/officeDocument/2006/relationships/image" Target="../media/image1.emf"/><Relationship Id="rId2" Type="http://schemas.openxmlformats.org/officeDocument/2006/relationships/tags" Target="../tags/tag332.xml"/><Relationship Id="rId1" Type="http://schemas.openxmlformats.org/officeDocument/2006/relationships/vmlDrawing" Target="../drawings/vmlDrawing214.vml"/><Relationship Id="rId6" Type="http://schemas.openxmlformats.org/officeDocument/2006/relationships/oleObject" Target="../embeddings/oleObject214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34.xml"/></Relationships>
</file>

<file path=ppt/slideLayouts/_rels/slideLayout408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vmlDrawing" Target="../drawings/vmlDrawing2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5.bin"/><Relationship Id="rId4" Type="http://schemas.openxmlformats.org/officeDocument/2006/relationships/slideMaster" Target="../slideMasters/slideMaster5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vmlDrawing" Target="../drawings/vmlDrawing2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6.bin"/><Relationship Id="rId4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7" Type="http://schemas.openxmlformats.org/officeDocument/2006/relationships/image" Target="../media/image6.png"/><Relationship Id="rId2" Type="http://schemas.openxmlformats.org/officeDocument/2006/relationships/tags" Target="../tags/tag339.xml"/><Relationship Id="rId1" Type="http://schemas.openxmlformats.org/officeDocument/2006/relationships/vmlDrawing" Target="../drawings/vmlDrawing2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7.bin"/><Relationship Id="rId4" Type="http://schemas.openxmlformats.org/officeDocument/2006/relationships/slideMaster" Target="../slideMasters/slideMaster5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tags" Target="../tags/tag342.xml"/><Relationship Id="rId7" Type="http://schemas.openxmlformats.org/officeDocument/2006/relationships/image" Target="../media/image1.emf"/><Relationship Id="rId2" Type="http://schemas.openxmlformats.org/officeDocument/2006/relationships/tags" Target="../tags/tag341.xml"/><Relationship Id="rId1" Type="http://schemas.openxmlformats.org/officeDocument/2006/relationships/vmlDrawing" Target="../drawings/vmlDrawing218.vml"/><Relationship Id="rId6" Type="http://schemas.openxmlformats.org/officeDocument/2006/relationships/oleObject" Target="../embeddings/oleObject218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43.xml"/></Relationships>
</file>

<file path=ppt/slideLayouts/_rels/slideLayout412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vmlDrawing" Target="../drawings/vmlDrawing2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9.bin"/><Relationship Id="rId4" Type="http://schemas.openxmlformats.org/officeDocument/2006/relationships/slideMaster" Target="../slideMasters/slideMaster5.xml"/></Relationships>
</file>

<file path=ppt/slideLayouts/_rels/slideLayout413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2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0.bin"/><Relationship Id="rId4" Type="http://schemas.openxmlformats.org/officeDocument/2006/relationships/slideMaster" Target="../slideMasters/slideMaster5.xml"/></Relationships>
</file>

<file path=ppt/slideLayouts/_rels/slideLayout414.xml.rels><?xml version="1.0" encoding="UTF-8" standalone="yes"?>
<Relationships xmlns="http://schemas.openxmlformats.org/package/2006/relationships"><Relationship Id="rId3" Type="http://schemas.openxmlformats.org/officeDocument/2006/relationships/tags" Target="../tags/tag349.xml"/><Relationship Id="rId7" Type="http://schemas.openxmlformats.org/officeDocument/2006/relationships/image" Target="../media/image6.png"/><Relationship Id="rId2" Type="http://schemas.openxmlformats.org/officeDocument/2006/relationships/tags" Target="../tags/tag348.xml"/><Relationship Id="rId1" Type="http://schemas.openxmlformats.org/officeDocument/2006/relationships/vmlDrawing" Target="../drawings/vmlDrawing2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1.bin"/><Relationship Id="rId4" Type="http://schemas.openxmlformats.org/officeDocument/2006/relationships/slideMaster" Target="../slideMasters/slideMaster5.xml"/></Relationships>
</file>

<file path=ppt/slideLayouts/_rels/slideLayout415.xml.rels><?xml version="1.0" encoding="UTF-8" standalone="yes"?>
<Relationships xmlns="http://schemas.openxmlformats.org/package/2006/relationships"><Relationship Id="rId3" Type="http://schemas.openxmlformats.org/officeDocument/2006/relationships/tags" Target="../tags/tag351.xml"/><Relationship Id="rId7" Type="http://schemas.openxmlformats.org/officeDocument/2006/relationships/image" Target="../media/image7.png"/><Relationship Id="rId2" Type="http://schemas.openxmlformats.org/officeDocument/2006/relationships/tags" Target="../tags/tag350.xml"/><Relationship Id="rId1" Type="http://schemas.openxmlformats.org/officeDocument/2006/relationships/vmlDrawing" Target="../drawings/vmlDrawing2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2.bin"/><Relationship Id="rId4" Type="http://schemas.openxmlformats.org/officeDocument/2006/relationships/slideMaster" Target="../slideMasters/slideMaster5.xml"/></Relationships>
</file>

<file path=ppt/slideLayouts/_rels/slideLayout416.xml.rels><?xml version="1.0" encoding="UTF-8" standalone="yes"?>
<Relationships xmlns="http://schemas.openxmlformats.org/package/2006/relationships"><Relationship Id="rId3" Type="http://schemas.openxmlformats.org/officeDocument/2006/relationships/tags" Target="../tags/tag353.xml"/><Relationship Id="rId7" Type="http://schemas.openxmlformats.org/officeDocument/2006/relationships/image" Target="../media/image1.emf"/><Relationship Id="rId2" Type="http://schemas.openxmlformats.org/officeDocument/2006/relationships/tags" Target="../tags/tag352.xml"/><Relationship Id="rId1" Type="http://schemas.openxmlformats.org/officeDocument/2006/relationships/vmlDrawing" Target="../drawings/vmlDrawing223.vml"/><Relationship Id="rId6" Type="http://schemas.openxmlformats.org/officeDocument/2006/relationships/oleObject" Target="../embeddings/oleObject223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54.xml"/></Relationships>
</file>

<file path=ppt/slideLayouts/_rels/slideLayout417.xml.rels><?xml version="1.0" encoding="UTF-8" standalone="yes"?>
<Relationships xmlns="http://schemas.openxmlformats.org/package/2006/relationships"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vmlDrawing" Target="../drawings/vmlDrawing2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4.bin"/><Relationship Id="rId4" Type="http://schemas.openxmlformats.org/officeDocument/2006/relationships/slideMaster" Target="../slideMasters/slideMaster5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tags" Target="../tags/tag358.xml"/><Relationship Id="rId2" Type="http://schemas.openxmlformats.org/officeDocument/2006/relationships/tags" Target="../tags/tag357.xml"/><Relationship Id="rId1" Type="http://schemas.openxmlformats.org/officeDocument/2006/relationships/vmlDrawing" Target="../drawings/vmlDrawing2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5.bin"/><Relationship Id="rId4" Type="http://schemas.openxmlformats.org/officeDocument/2006/relationships/slideMaster" Target="../slideMasters/slideMaster5.xml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tags" Target="../tags/tag360.xml"/><Relationship Id="rId7" Type="http://schemas.openxmlformats.org/officeDocument/2006/relationships/image" Target="../media/image6.png"/><Relationship Id="rId2" Type="http://schemas.openxmlformats.org/officeDocument/2006/relationships/tags" Target="../tags/tag359.xml"/><Relationship Id="rId1" Type="http://schemas.openxmlformats.org/officeDocument/2006/relationships/vmlDrawing" Target="../drawings/vmlDrawing2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6.bin"/><Relationship Id="rId4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tags" Target="../tags/tag362.xml"/><Relationship Id="rId7" Type="http://schemas.openxmlformats.org/officeDocument/2006/relationships/image" Target="../media/image1.emf"/><Relationship Id="rId2" Type="http://schemas.openxmlformats.org/officeDocument/2006/relationships/tags" Target="../tags/tag361.xml"/><Relationship Id="rId1" Type="http://schemas.openxmlformats.org/officeDocument/2006/relationships/vmlDrawing" Target="../drawings/vmlDrawing227.vml"/><Relationship Id="rId6" Type="http://schemas.openxmlformats.org/officeDocument/2006/relationships/oleObject" Target="../embeddings/oleObject227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63.xml"/></Relationships>
</file>

<file path=ppt/slideLayouts/_rels/slideLayout421.xml.rels><?xml version="1.0" encoding="UTF-8" standalone="yes"?>
<Relationships xmlns="http://schemas.openxmlformats.org/package/2006/relationships"><Relationship Id="rId3" Type="http://schemas.openxmlformats.org/officeDocument/2006/relationships/tags" Target="../tags/tag365.xml"/><Relationship Id="rId2" Type="http://schemas.openxmlformats.org/officeDocument/2006/relationships/tags" Target="../tags/tag364.xml"/><Relationship Id="rId1" Type="http://schemas.openxmlformats.org/officeDocument/2006/relationships/vmlDrawing" Target="../drawings/vmlDrawing2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8.bin"/><Relationship Id="rId4" Type="http://schemas.openxmlformats.org/officeDocument/2006/relationships/slideMaster" Target="../slideMasters/slideMaster5.xml"/></Relationships>
</file>

<file path=ppt/slideLayouts/_rels/slideLayout422.xml.rels><?xml version="1.0" encoding="UTF-8" standalone="yes"?>
<Relationships xmlns="http://schemas.openxmlformats.org/package/2006/relationships"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vmlDrawing" Target="../drawings/vmlDrawing2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9.bin"/><Relationship Id="rId4" Type="http://schemas.openxmlformats.org/officeDocument/2006/relationships/slideMaster" Target="../slideMasters/slideMaster5.xml"/></Relationships>
</file>

<file path=ppt/slideLayouts/_rels/slideLayout423.xml.rels><?xml version="1.0" encoding="UTF-8" standalone="yes"?>
<Relationships xmlns="http://schemas.openxmlformats.org/package/2006/relationships"><Relationship Id="rId3" Type="http://schemas.openxmlformats.org/officeDocument/2006/relationships/tags" Target="../tags/tag369.xml"/><Relationship Id="rId7" Type="http://schemas.openxmlformats.org/officeDocument/2006/relationships/image" Target="../media/image6.png"/><Relationship Id="rId2" Type="http://schemas.openxmlformats.org/officeDocument/2006/relationships/tags" Target="../tags/tag368.xml"/><Relationship Id="rId1" Type="http://schemas.openxmlformats.org/officeDocument/2006/relationships/vmlDrawing" Target="../drawings/vmlDrawing2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0.bin"/><Relationship Id="rId4" Type="http://schemas.openxmlformats.org/officeDocument/2006/relationships/slideMaster" Target="../slideMasters/slideMaster5.xml"/></Relationships>
</file>

<file path=ppt/slideLayouts/_rels/slideLayout424.xml.rels><?xml version="1.0" encoding="UTF-8" standalone="yes"?>
<Relationships xmlns="http://schemas.openxmlformats.org/package/2006/relationships"><Relationship Id="rId3" Type="http://schemas.openxmlformats.org/officeDocument/2006/relationships/tags" Target="../tags/tag371.xml"/><Relationship Id="rId7" Type="http://schemas.openxmlformats.org/officeDocument/2006/relationships/image" Target="../media/image7.png"/><Relationship Id="rId2" Type="http://schemas.openxmlformats.org/officeDocument/2006/relationships/tags" Target="../tags/tag370.xml"/><Relationship Id="rId1" Type="http://schemas.openxmlformats.org/officeDocument/2006/relationships/vmlDrawing" Target="../drawings/vmlDrawing2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1.bin"/><Relationship Id="rId4" Type="http://schemas.openxmlformats.org/officeDocument/2006/relationships/slideMaster" Target="../slideMasters/slideMaster5.xml"/></Relationships>
</file>

<file path=ppt/slideLayouts/_rels/slideLayout425.xml.rels><?xml version="1.0" encoding="UTF-8" standalone="yes"?>
<Relationships xmlns="http://schemas.openxmlformats.org/package/2006/relationships"><Relationship Id="rId3" Type="http://schemas.openxmlformats.org/officeDocument/2006/relationships/tags" Target="../tags/tag373.xml"/><Relationship Id="rId7" Type="http://schemas.openxmlformats.org/officeDocument/2006/relationships/image" Target="../media/image1.emf"/><Relationship Id="rId2" Type="http://schemas.openxmlformats.org/officeDocument/2006/relationships/tags" Target="../tags/tag372.xml"/><Relationship Id="rId1" Type="http://schemas.openxmlformats.org/officeDocument/2006/relationships/vmlDrawing" Target="../drawings/vmlDrawing232.vml"/><Relationship Id="rId6" Type="http://schemas.openxmlformats.org/officeDocument/2006/relationships/oleObject" Target="../embeddings/oleObject232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74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vmlDrawing" Target="../drawings/vmlDrawing2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3.bin"/><Relationship Id="rId4" Type="http://schemas.openxmlformats.org/officeDocument/2006/relationships/slideMaster" Target="../slideMasters/slideMaster5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tags" Target="../tags/tag378.xml"/><Relationship Id="rId2" Type="http://schemas.openxmlformats.org/officeDocument/2006/relationships/tags" Target="../tags/tag377.xml"/><Relationship Id="rId1" Type="http://schemas.openxmlformats.org/officeDocument/2006/relationships/vmlDrawing" Target="../drawings/vmlDrawing2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4.bin"/><Relationship Id="rId4" Type="http://schemas.openxmlformats.org/officeDocument/2006/relationships/slideMaster" Target="../slideMasters/slideMaster5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tags" Target="../tags/tag380.xml"/><Relationship Id="rId7" Type="http://schemas.openxmlformats.org/officeDocument/2006/relationships/image" Target="../media/image6.png"/><Relationship Id="rId2" Type="http://schemas.openxmlformats.org/officeDocument/2006/relationships/tags" Target="../tags/tag379.xml"/><Relationship Id="rId1" Type="http://schemas.openxmlformats.org/officeDocument/2006/relationships/vmlDrawing" Target="../drawings/vmlDrawing2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5.bin"/><Relationship Id="rId4" Type="http://schemas.openxmlformats.org/officeDocument/2006/relationships/slideMaster" Target="../slideMasters/slideMaster5.xml"/></Relationships>
</file>

<file path=ppt/slideLayouts/_rels/slideLayout429.xml.rels><?xml version="1.0" encoding="UTF-8" standalone="yes"?>
<Relationships xmlns="http://schemas.openxmlformats.org/package/2006/relationships"><Relationship Id="rId3" Type="http://schemas.openxmlformats.org/officeDocument/2006/relationships/tags" Target="../tags/tag382.xml"/><Relationship Id="rId7" Type="http://schemas.openxmlformats.org/officeDocument/2006/relationships/image" Target="../media/image1.emf"/><Relationship Id="rId2" Type="http://schemas.openxmlformats.org/officeDocument/2006/relationships/tags" Target="../tags/tag381.xml"/><Relationship Id="rId1" Type="http://schemas.openxmlformats.org/officeDocument/2006/relationships/vmlDrawing" Target="../drawings/vmlDrawing236.vml"/><Relationship Id="rId6" Type="http://schemas.openxmlformats.org/officeDocument/2006/relationships/oleObject" Target="../embeddings/oleObject236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8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3" Type="http://schemas.openxmlformats.org/officeDocument/2006/relationships/tags" Target="../tags/tag385.xml"/><Relationship Id="rId2" Type="http://schemas.openxmlformats.org/officeDocument/2006/relationships/tags" Target="../tags/tag384.xml"/><Relationship Id="rId1" Type="http://schemas.openxmlformats.org/officeDocument/2006/relationships/vmlDrawing" Target="../drawings/vmlDrawing2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7.bin"/><Relationship Id="rId4" Type="http://schemas.openxmlformats.org/officeDocument/2006/relationships/slideMaster" Target="../slideMasters/slideMaster5.xml"/></Relationships>
</file>

<file path=ppt/slideLayouts/_rels/slideLayout431.xml.rels><?xml version="1.0" encoding="UTF-8" standalone="yes"?>
<Relationships xmlns="http://schemas.openxmlformats.org/package/2006/relationships"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" Type="http://schemas.openxmlformats.org/officeDocument/2006/relationships/vmlDrawing" Target="../drawings/vmlDrawing2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8.bin"/><Relationship Id="rId4" Type="http://schemas.openxmlformats.org/officeDocument/2006/relationships/slideMaster" Target="../slideMasters/slideMaster5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tags" Target="../tags/tag389.xml"/><Relationship Id="rId7" Type="http://schemas.openxmlformats.org/officeDocument/2006/relationships/image" Target="../media/image6.png"/><Relationship Id="rId2" Type="http://schemas.openxmlformats.org/officeDocument/2006/relationships/tags" Target="../tags/tag388.xml"/><Relationship Id="rId1" Type="http://schemas.openxmlformats.org/officeDocument/2006/relationships/vmlDrawing" Target="../drawings/vmlDrawing2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9.bin"/><Relationship Id="rId4" Type="http://schemas.openxmlformats.org/officeDocument/2006/relationships/slideMaster" Target="../slideMasters/slideMaster5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tags" Target="../tags/tag391.xml"/><Relationship Id="rId7" Type="http://schemas.openxmlformats.org/officeDocument/2006/relationships/image" Target="../media/image7.png"/><Relationship Id="rId2" Type="http://schemas.openxmlformats.org/officeDocument/2006/relationships/tags" Target="../tags/tag390.xml"/><Relationship Id="rId1" Type="http://schemas.openxmlformats.org/officeDocument/2006/relationships/vmlDrawing" Target="../drawings/vmlDrawing2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0.bin"/><Relationship Id="rId4" Type="http://schemas.openxmlformats.org/officeDocument/2006/relationships/slideMaster" Target="../slideMasters/slideMaster5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9.bin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10.bin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6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1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6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7.png"/><Relationship Id="rId2" Type="http://schemas.openxmlformats.org/officeDocument/2006/relationships/tags" Target="../tags/tag3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1.emf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20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7" Type="http://schemas.openxmlformats.org/officeDocument/2006/relationships/image" Target="../media/image6.png"/><Relationship Id="rId2" Type="http://schemas.openxmlformats.org/officeDocument/2006/relationships/tags" Target="../tags/tag4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1.emf"/><Relationship Id="rId2" Type="http://schemas.openxmlformats.org/officeDocument/2006/relationships/tags" Target="../tags/tag44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6.png"/><Relationship Id="rId2" Type="http://schemas.openxmlformats.org/officeDocument/2006/relationships/tags" Target="../tags/tag51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7.png"/><Relationship Id="rId2" Type="http://schemas.openxmlformats.org/officeDocument/2006/relationships/tags" Target="../tags/tag5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1.emf"/><Relationship Id="rId2" Type="http://schemas.openxmlformats.org/officeDocument/2006/relationships/tags" Target="../tags/tag55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29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image" Target="../media/image6.png"/><Relationship Id="rId2" Type="http://schemas.openxmlformats.org/officeDocument/2006/relationships/tags" Target="../tags/tag6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7" Type="http://schemas.openxmlformats.org/officeDocument/2006/relationships/image" Target="../media/image1.emf"/><Relationship Id="rId2" Type="http://schemas.openxmlformats.org/officeDocument/2006/relationships/tags" Target="../tags/tag64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3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6.png"/><Relationship Id="rId2" Type="http://schemas.openxmlformats.org/officeDocument/2006/relationships/tags" Target="../tags/tag71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7.png"/><Relationship Id="rId2" Type="http://schemas.openxmlformats.org/officeDocument/2006/relationships/tags" Target="../tags/tag73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1.emf"/><Relationship Id="rId2" Type="http://schemas.openxmlformats.org/officeDocument/2006/relationships/tags" Target="../tags/tag75.xml"/><Relationship Id="rId1" Type="http://schemas.openxmlformats.org/officeDocument/2006/relationships/vmlDrawing" Target="../drawings/vmlDrawing38.vml"/><Relationship Id="rId6" Type="http://schemas.openxmlformats.org/officeDocument/2006/relationships/oleObject" Target="../embeddings/oleObject38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83.xml"/><Relationship Id="rId7" Type="http://schemas.openxmlformats.org/officeDocument/2006/relationships/image" Target="../media/image6.png"/><Relationship Id="rId2" Type="http://schemas.openxmlformats.org/officeDocument/2006/relationships/tags" Target="../tags/tag8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.emf"/><Relationship Id="rId2" Type="http://schemas.openxmlformats.org/officeDocument/2006/relationships/tags" Target="../tags/tag84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4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6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6.png"/><Relationship Id="rId2" Type="http://schemas.openxmlformats.org/officeDocument/2006/relationships/tags" Target="../tags/tag91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image" Target="../media/image7.png"/><Relationship Id="rId2" Type="http://schemas.openxmlformats.org/officeDocument/2006/relationships/tags" Target="../tags/tag93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1.emf"/><Relationship Id="rId2" Type="http://schemas.openxmlformats.org/officeDocument/2006/relationships/tags" Target="../tags/tag95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47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6.png"/><Relationship Id="rId2" Type="http://schemas.openxmlformats.org/officeDocument/2006/relationships/tags" Target="../tags/tag10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14361" y="6094939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014361" y="5382803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14361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accent5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Title in Title Case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>
            <a:fillRect/>
          </a:stretch>
        </p:blipFill>
        <p:spPr>
          <a:xfrm>
            <a:off x="1014361" y="0"/>
            <a:ext cx="3649041" cy="2098956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15" name="Rectangle 7"/>
          <p:cNvSpPr txBox="1">
            <a:spLocks noChangeArrowheads="1"/>
          </p:cNvSpPr>
          <p:nvPr userDrawn="1"/>
        </p:nvSpPr>
        <p:spPr bwMode="auto">
          <a:xfrm>
            <a:off x="936741" y="6422087"/>
            <a:ext cx="4074858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1" rIns="68543" bIns="3427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READY. RESOURCEFUL.</a:t>
            </a:r>
            <a:r>
              <a:rPr lang="en-US" altLang="en-US" sz="1800" b="0" i="0" baseline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 RESPONSIVE.</a:t>
            </a:r>
            <a:endParaRPr lang="en-US" altLang="en-US" sz="1800" b="0" i="0">
              <a:solidFill>
                <a:srgbClr val="002060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cxnSp>
        <p:nvCxnSpPr>
          <p:cNvPr id="18" name="Straight Connector 21"/>
          <p:cNvCxnSpPr>
            <a:cxnSpLocks noChangeShapeType="1"/>
          </p:cNvCxnSpPr>
          <p:nvPr userDrawn="1"/>
        </p:nvCxnSpPr>
        <p:spPr bwMode="auto">
          <a:xfrm>
            <a:off x="1014361" y="5017962"/>
            <a:ext cx="6868799" cy="6703"/>
          </a:xfrm>
          <a:prstGeom prst="line">
            <a:avLst/>
          </a:prstGeom>
          <a:noFill/>
          <a:ln w="25400" algn="ctr">
            <a:solidFill>
              <a:srgbClr val="FEC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83039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7A8DF0-2BB4-FAA7-309A-A4446038DCB4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968B4F5-D90E-F3C4-B774-D997E47529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73635370-1BB2-8164-8A8B-10307D17C03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6DD5BD5-1E78-9ADA-8ED4-86E0A2C6CBE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811FE1F-C9BE-B18C-CEFF-C88C33DD27B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2071C35-0460-76F6-987B-203ECBFE5A38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DCAC74F-C911-6195-AEE7-D98B5BE71D2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7291201-E6A4-9AB7-36D9-270242DA15D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2E146B8-822C-3832-E48B-7101F0A5622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6284025-54D9-61D9-3232-A5BA045BE94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E181BD9-5BA7-9B36-E456-F40583BFB01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0C0EC00-2733-EF1F-69A3-2178D27F3EED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2FFB4ED-6510-A747-09E5-F5F6F0A99C0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7731A7A-7546-DD7B-968D-7F100D102B94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8F74B2-1132-731A-7C24-E19AC8B7D00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F9196FC-E1FE-01DC-7393-50CEBAE897F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4E7C1E3-111D-09DF-9001-CA9A46AA342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606CC3-0362-C97A-5888-E68C82E4DA6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F6D672-10A9-FC19-AC1A-0D7C679896F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414BF3E-8CBE-871F-E295-F0C87272FA0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571F196-2CCC-D241-B071-0C891032C26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75D8B04-377C-D580-BD18-D8CF1E63437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4DAFA7A-A95B-756C-40C3-02045B1D668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6E83E81-F4F5-28B2-5EF6-0E96C38D8EC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AD82D0C7-843C-6F3E-5418-EF0023F68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A2A3120D-D450-3449-835F-D8F6410F5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A48442E-1939-CA26-00AB-7B009FF48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E8FC1C61-6D1F-3CD8-0578-1345D4F62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D4F551DD-F85B-DEAB-713A-888B854F8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F7DCA389-7CA1-4B05-445B-C4C375465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0C182E83-D38D-CB10-A1C6-7B2F83FD7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7FCE4242-796C-7656-8B80-B6F6C3A13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7959D271-82D0-EB67-72F0-E8CA884E6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C1367938-E6A3-6719-793B-1CE2E4652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EB56B4C8-4838-B6EC-37F2-CA5202FA5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CF0A403-1373-52D0-2C8E-9922E6F1C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6EB63514-0239-30CD-8195-D1DD39CC7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9F966C81-15D5-4892-CB92-4E8F02DFB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831A5D0D-563C-1E01-FE00-07475BBE884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6A30DC78-AC25-02F1-CC19-C725F08E1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7623F49-1300-A422-D40C-5BEB07814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852D8E6A-DF6E-3534-24E8-27F31BD79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1EA65600-B1DC-F898-D436-A85454F57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173A6B68-90A3-45A3-405B-A2EADDAD6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553A4D11-FEB5-6691-FC7E-84E42DCC6BA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033FD02D-9F9C-292D-5D3C-609B72C4730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5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8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B6F47D-8127-50F8-12B1-A90F0E8138C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6C98BFB-933F-75AB-F920-36E711FB564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3B175742-6AC3-F271-8064-3D8B32197288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7B00690-1BBD-84A1-95FA-B785A1E08A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67FFCE-5846-83B4-2F49-DE1E40EF9A4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6DBAD13-DF27-62D4-0BCE-53029D029E0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EC625EB-8747-B369-2C37-3E309A7174A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4EE902-6316-D063-8330-95C81730185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64A5587-0F79-09BD-28A6-A1693144DC0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ED37599-DDC9-6FBD-6FBB-246A08ACEEB2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762B529-155B-8566-2E34-420C1BA4273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61E93EE-BC60-BB2B-835D-6A93CADDD3C9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A54400D-7E54-32DA-94F1-11C104A55D2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7977D7B-DE7E-2EC5-716F-C96CE670A75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479B669-D878-6E22-6FDC-519EB8136C0E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EEF646-0CA4-19D0-15B6-3CAB56F39C7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61B0AC3-C4BC-B3EB-C652-B739E1AEF248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96C9806-B4B3-6411-D005-CDCF7175B8B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62FB75F-05CF-1D33-E156-2B018FA955F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79B33B4-C0C8-1EFD-F60E-4518EDDDF69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E036590-89DF-6B70-38B4-32EE8F0B36D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FB89A08-05EE-3D35-D1D2-962770E5287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589BB3-58E4-940C-810E-8042266A7D3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91621B9-5CBC-71B5-27A7-6DF402286DC9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EACECC7F-1C78-FB4E-80CD-1D3F4C2D5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42DAF98F-C458-DB45-ECF4-338278BC6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BEB58B8C-0137-085D-5D92-28A33511E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0E1E3D94-7648-1392-1B7F-B643454DB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D2F2DC0D-B1ED-6496-2B89-5BF2D47FE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568654DD-C326-65ED-C11E-46F20FA74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96B13C4E-981E-040C-6AFF-1F525A0A5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0A742C1C-DAD4-6337-663A-041DE32F5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03AEA852-0DCE-D445-B021-3F970D6C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58830E28-1801-1A97-A775-4F937B0BA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C949277A-160C-E8EE-7D30-8D7352A45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29479FE9-746A-2152-E012-B6D526ADF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E70EE1B2-C7D5-91B3-B3E5-4E529A4E0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42C8DF6-322A-EAF2-6B06-3240F7E53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8E66B350-446D-93AB-C703-F881EC0343FB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E5B52CE-B1CF-9384-CC86-8E2EF445C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375C48DD-2A16-25C3-F1E2-6784F00A3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7BB3D2DD-904B-0FB2-CE89-8AA58248F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B82422F3-6779-2DF9-1AB4-60E3D03AC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A5EC6BFD-AC54-C6EB-70BE-00FFA074C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404E7EEF-9B48-55D2-89A5-790281C1A6B5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38FB89A5-D744-8046-881D-70F939D7E2D4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79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E2E6EC-1687-2310-77E6-F8788B083FB4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54D43E80-738D-3D3B-36ED-CBEB18EE22E5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8687DFA-C695-EBC5-6C56-2FD0353F36FD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F18BCEC-E3D8-2A06-C404-BA3949D0A37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AE0320A-4608-1CE3-7F5E-4035E1048149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AD7EA2-85BC-60DA-CB5B-A5F8F633E58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C5DEBBA-BEDF-DE5A-B3F0-46658AD5831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BCF2B41-B1DB-3B5D-6BE8-C092B32A3DE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17CCDBC-BE9B-1605-B4C2-475E34EAA461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A00A6EE-A527-220E-50D1-A39AB796303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98DF5C2-1D88-95C2-50AD-A639AE424D44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E8BE2D9-9046-147B-8084-188AEABEFE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D976E0-FA89-CEF0-0042-726E7FEB38FD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D1DFB2-AA41-86D1-469C-3724FF6E21E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CB80428-39B6-D4B9-D931-3C8D586E37C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D8BB75A-BA64-9534-6F51-C6968754E2B8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C90EB9-9F17-2D77-D521-6C77A335286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66E7F0-0F58-307F-A585-016341F8D9FC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137FFC7-7D6F-E26D-2325-1173570E414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25B72AD-9513-3BD3-2B25-63F8433F62C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B6BCB80-7737-F668-55BE-CA77F40358A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20279C9-D77C-AB8B-8266-1DBE2AFCC3FA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F7626B9-A0DF-2094-AD80-9D34BDF2031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5762E58B-15DA-3076-3CCB-BD52CCE4243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F1FAD475-DFB6-FE09-8E3D-987023258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F9FF56F7-DFC9-1F0E-5D48-5F006FA53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050860E7-C406-B515-A08F-36382EA74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625D2E25-F9A0-742C-A188-A493C7E88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FC4542F9-8641-8577-1D8B-E064B320A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EDBC8C11-F4E6-6881-A911-4C430F0CF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B51C137A-9076-9BC0-214E-84B93A840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443AE86C-2759-3F7A-F52A-D893D44AD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0B82C187-3C72-29A6-E4DD-81E7C00CB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3407B949-0DA5-B705-73FF-CF2BE81AE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2CF5CE41-3904-E6EF-3EE9-63BFC4F75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6447DE7-68AC-11A1-8153-B26DAF9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4816E345-1CBB-CF6B-CE1D-BC1FB4D30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8CA9B06E-59F9-BCE6-6E1C-0FAABD447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9485732-2F4D-8910-EE9C-3CFFE2247A3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774C287-5F92-0D28-E206-32A270307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99136D16-2835-4637-1F38-FF8E34E78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00699A79-C768-345A-3946-584F733BC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66BE3BDA-D4ED-B472-3343-E8CEF05F1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A34C60F4-2A18-83ED-0981-3B623B3CF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CA118CA1-A519-B341-A9BE-F51225D49EC5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CE4D87C4-B568-8CCE-BD9B-83101ECD2443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3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2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1828A-A59E-40CD-699E-66D339FA03F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99B47FE7-FF64-C1EA-7D45-C734D582FC5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BEEBC26-0184-FD2F-31F7-AA4D8F99819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22AA0D-E1DD-91AD-18B0-A710AE44506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FCD81D0-902E-48A2-23DC-0AB15F5889F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6E64603-08E2-7481-DB71-EED38BC3FFB1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B17E4E-679A-CF7C-18AD-05B4E0BAC92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742D6DB-EF14-8C41-1509-3F93522384C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3E3CFB-2397-0703-917E-2EB27654D49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A59F4AB-FD57-E1F3-2FB9-08D3AED6408F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D2264E-2F0B-3364-1A2C-0595C152538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98629E1-7226-4C9B-1059-DCE0C4A38B3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5E3F0DB-3726-C20B-8207-36963D31F52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32FE2E-E825-96AB-6029-05DE41F963B1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89AA252-32B1-E063-FEB1-E5A2309F8FE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3C4FA80-3ED9-89EC-CF1B-2B1F1EEC85F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CC6B577-CD5A-BE76-1C30-08B978382F14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F4D083F-3C60-B063-C9FE-FDF842851B4C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05EA398-5FF1-DEF5-FD0A-230718EBC26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4482FEA-CCD9-CD53-C3F0-779679FFC63D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21E5517-63D1-34C4-80F9-28DCBA6B7A7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351F8F8-DA41-5F26-EC06-0C810614413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196B535-0337-0FF5-C5BA-897D9B934BE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A860650-85C2-8121-0225-7228AEA546A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E640F909-1917-BA61-1AB5-BB9D88E2A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96907A77-C931-B1EE-83CF-538F8863B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353E6642-3E84-A863-DFA3-5F4DF956E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C8B04C29-B87F-6005-D69B-9722CDB79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4FF97E2E-B561-3D6C-F88F-86241A88B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3965A995-299E-79FB-EB57-7145E2A01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EC820FB2-255C-D433-8881-EFE4C1B92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61D2545C-CE39-EAA9-62ED-4A795FFD6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E0C56CF3-4C6F-67E3-3E53-B69EE42C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A5BD3267-ABB3-B3D8-0729-DEAF145F0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E3F49E74-2E53-AA5C-FAA3-296FA025F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E4C26698-E75E-C168-2E7D-04653A18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A5FA4EA-8760-2CB3-036E-88366C2E1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7B7B708B-DA7D-E20F-B62F-7EDCA9A93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D757EE67-9639-1C23-F153-0B821C4D67C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137FCACF-4245-6796-E4F3-FDF6BE17E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E91ADB33-EA55-5C1D-321F-8C2C3DF3A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3377C076-7326-A985-5417-CB4771A9D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B15F480A-DE9B-AE35-49F7-F3243538E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6132E66D-A306-911F-D3AA-953F24AD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8D794724-3320-15B4-DD99-BB657105A16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A02800AB-01F3-69EF-B604-4EC636AB2379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3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67C178E-BD21-E31B-7F07-7F50CEBB04DC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EC31955-31DF-6C37-F832-BE0F45B3E71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E2E8615F-7376-D734-B993-95378E927C9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C177E7-D17B-0CF1-E1D0-AC69F8474F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59655D1-D006-9DD4-F737-F2885D3D2DF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D3BD156-5DB9-06E2-EAEE-563F397B6371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5C6DA80-2942-A5A4-C1A6-38DBC2D3FE2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5DEF609-642D-5004-4475-B2423606138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508350E-7DE3-E17D-C8DF-E5E96259466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2E215F8-48BF-AC50-0A8E-BCD8990D5051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03B243F-5DB6-90C2-551E-575F5188A2B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611C8E7-700C-4D88-F4FD-388072A914DC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AB066E3-205D-371B-0A3D-8D03A82F810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630A28D-F9D1-0646-5341-0E2677943435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8A435CC-DAE7-8F5B-4F94-E1F88D26B485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74BEE80-7295-5D08-28A9-ABE467E6F1C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36116E2-3925-F1F0-0364-E20C350641E8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1C0F61C-B495-2F76-B33E-4F25F480179B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58FEAB6-0224-6B32-8B11-DC808DFA286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509182C-EF63-2B3E-06BB-E440FA6C731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B3EF21C-51A9-4210-EEC2-478C639DF9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30C3B9E-3118-42D7-B6ED-4D3E4AE8ECD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BEBBE8C-2EDA-79D6-6694-3681A14CDA0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630C4A62-B86F-F6DA-8A24-9CD88C012E9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C77D1AE4-68B4-935E-345F-E0392E063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801911B6-3852-D591-7F7C-B68F975A5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B6B14D0F-626C-170D-D80F-4E55EBEB7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705A119F-0187-714D-8F28-A5DDA4852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C4A5159C-1F34-5CB2-6A5B-5B76AAAA9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A50B4863-4488-C02C-BAC5-2521BF699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B6DA4EDE-B4A0-94F6-1375-4915562C1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E178A407-8222-6843-DFE4-56F6A74FC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1407CDDC-59F7-D792-57DD-E9EA9E4D4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46466C8F-697B-920E-365C-BCCD94A1A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2978EDB6-9EB5-21BA-D57E-DCDE9355D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443A2B3-3408-7A27-811D-AC7B00C96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DC2C4386-1272-69CD-8A96-297ED7888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3DD15BA5-9657-ABB3-8ADE-82C00CA00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9127EA8D-2941-4C05-5277-2BC549737DE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0266A4A8-BC96-89A0-440C-219C94094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565E4EB2-4E39-22AD-AF90-438E2245F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CFAFB6CA-2A12-8045-1C09-2DAF0B2AE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96C9CB9C-DE36-74EF-6B76-0F4A816D0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32BA35F-1441-FEDD-5BFD-E9EE441B7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86173CD9-EFD7-DC4A-DFDA-293573F998A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7DC5F2E3-F54D-2BA6-256D-7EC71A1EAE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04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7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09DDF5-7BEE-FB7E-1D16-8517B4B8244F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2C3A21F0-68E3-8148-1276-1EF57A12F52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42D0B4E3-810D-B73A-2B67-68F613C13A1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CD96001-9DA7-7CED-7B3D-3E5189B81622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2D98F42-C862-3D39-9444-EB74CAD4ED7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9B610C8-0657-6E48-3B1F-11E95D22B86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174364D-46C2-DC3E-CF95-A8FF4D5F377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D5F7131-4C06-7CDC-792D-A4A90C115759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ADA474-FA69-BDFC-2513-E98773E2B52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5A3B666-BEDC-0033-1E37-D180F52538DA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E6FAB29-B77F-25AB-89C8-74033FDBC63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CC94C0A-5E0F-7AD6-C5E4-834073972AB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21AC8C3-3FD3-44B4-C1BC-49601C135465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83AD30-E218-C03A-556D-81BC0FD52EC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23BB95-7699-42FE-128A-404242310086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FC9AC61-00DF-E249-3B4F-EC8F5D239404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BAC5349-B435-893B-8DA3-95AAA0198333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C7CE99E-8481-58CD-81F1-A42CAC4F0E3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0366BF8-23EA-2E00-7C3A-BE1EA0E3D1A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6649B0B-3AD9-0AAE-B9AB-9F8AEE7501A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D227E0C-ECA0-2F40-1C21-AB58228C87AF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555CC39-FB88-5D11-613A-4B6FDC8F253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9563AC1-622D-81D7-6432-03BB0B87D83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07FD7839-9DD5-17B5-CCF9-E9F2053BDE66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4C44F8D9-2BBA-5992-70D7-0AF08F745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B26E7CBB-BD1B-2591-1B38-46565AB4A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5C79C650-3FBB-D788-0440-7BBAD099D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1890EE11-2A9A-064B-324A-6524FCCDE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2FAB96C0-6DC8-9277-9AF0-5BDADCDD7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F7C5EE06-224C-737D-D14C-B991FBCFF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5F6346EE-A5EF-0FA8-B13E-648AF574B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D40E655F-8839-440A-3F9F-D6DAD3E9F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260FBBD6-664A-C079-C87D-A85052E6D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43D21E28-192A-EDDE-C3C8-66FFCE03C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914CDB03-3353-E170-FCDA-38C0399B8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C4868C00-5B5F-AB3B-1480-443715237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513B5880-4B61-F7E2-5ADB-9A825C590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710867EA-347F-99AA-A7D1-F4C5DB16A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765391C0-4E4E-27B3-5BAB-5C695E291B7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8E74B6B-11B2-F9DE-4D13-E0900D21E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BD9B0AC5-8A01-9D5F-D9CD-F102050F3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2A43F3B2-DEE9-1CE7-1FC2-FD2EA22D3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FB066991-483A-B30A-C339-6DA554609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ACA0975A-B622-ED70-6CAA-E35C4C0D4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41E4808F-B1F1-A011-00A1-1E85D02E6AA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FEACC7DF-922F-32D8-5222-3618589D3F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8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5F94EF-0588-C0D5-A93C-A0642A1DD1C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7421FEB-0FA9-B95B-BAC6-6AC06B536ED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CD75139-7CA4-C9B1-D35F-FA009F66942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8DED5DA-1C36-BC11-FFB7-EB59007C0CD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B7AD15-E84F-D9CD-83EE-E420590D68A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9FEE5A-23B6-C5CD-7270-1EC30BC50E0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24BBDC0-B248-7BE7-7033-1C4AAC63A44F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F48BE53-44F0-D443-EDBE-35C0E72FF16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12C2D54-42A8-3100-EC84-F8FC69189D9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7844D04-19E9-5D89-122A-14F43A445E8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EB3B2EE-B085-F95C-8933-5DFC7A7EBE23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46DF8F-47FC-757E-591D-7E746F800D1C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AA98595-79FF-5F83-0716-D2B646C371D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46D8E64-8786-6054-78E8-96ED078268F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61F9A8C-317A-7D74-3A90-C57D5FED0235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ABF75F4-CFAE-A4DC-8AB6-5195E028B30F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FDD0C1C-EA6C-56FB-C594-8E2860F3ACB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189EA26-BE77-3C3F-855E-BF00FEF4A88A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B7AEC07-F104-CB64-9EB2-82C3EC95536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961777B-0411-1987-06A3-A1E3D5B09D0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5D47434-BAD7-EB6C-A55C-701AAC3784D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B2BDD4-C088-F4AE-BAE7-E9DC467B3F7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D66E9AE-0DA8-E29D-5042-850DF4AE129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213FE30-5E20-26E5-D9D7-B01F2AF4A649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C9254A54-8B79-9D57-20E7-FDB44CBF5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0C68CA10-37FC-9B63-A886-1CB309F69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B6F60B7F-3E49-CB80-E548-E719253A4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B534002A-C1B1-6E4D-505F-007BC4E26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7D0A32BB-A673-8716-F60A-602E29895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0A33FC2-8859-B7AA-4B29-72681890A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2C189E3B-3A29-BC9D-27A8-6AE7FB998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C4A5A442-8975-BB7E-37AC-5386C568A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33185DFA-571A-306B-726E-6B5257D92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27B9B8D2-1FAD-01F3-5E35-C21C9A723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DD4BD285-65FC-D23C-7578-A24AF3C4A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7A21B11D-6D60-FBE4-D852-BDA079B91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F88ED3CA-545B-FEAA-8B32-FBB96433F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567D6F40-E8AB-CECC-548F-7506BD316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B57FF4E7-8902-6B4A-1FB0-672431B1E23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84DA64E9-FE5E-BD73-AC33-3383F9EB1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C132C1B7-342C-FAA6-1C97-CB2D58164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9894540D-6887-AC2A-8AA7-75A1EB959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D5BD4D21-4097-9C3B-A4B9-4735E1E01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513BC58A-C179-C97F-5715-877DFF01C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6BDD3344-88AD-406C-C28C-65D123FA5387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9AD1E8EE-449C-CAB4-BE9F-872A22B4FF8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22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F4DB7-900C-67C3-E6A5-00288864B99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BBCACAA-614E-79F1-0C78-B105472FC1A2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DD43290-0EBA-7073-2451-340D9549B05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53C6C20-5F59-B768-A278-B0CE4D667866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29F3981-7C69-8D48-852C-81FC95EEDC34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3669F1C-7BA1-7113-4095-DADF9E7E479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1FF6FAF-FD0B-FAA2-2DCE-53C27A94B827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836FBFD-A383-CB5A-A5AA-03C3509C31E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98033C0-1707-57EC-620D-53E90A5C977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116E1BB-45D1-DF19-2E49-2AEF82966E1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2CD1B4-9AF1-B9EB-D7AD-1FB9A9EF8F50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70990AB-55F7-8689-AC12-C68F7FB5C2C8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D97149B-DC57-FA66-32DC-72CFD13ADFC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4258D42-30AC-C426-4E51-BF49FC459D7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67D0418-8B85-024A-FD45-7BBA337E32A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E699182-FE1B-8E05-6015-98F0EAAAB5D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B6D978C-2A26-ABB0-206C-28772C9A46F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FEA6708-6248-69EF-DD41-6EED9A6E7BA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BCE93FD-E56D-C97B-BE37-9BF5A2362DF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E014428-549A-0FCE-C27F-0335497094E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1B48CB9-4FA8-F083-56B8-F7214C686C24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E8B9CA4-EBD7-F195-3B3E-7CD809C8C338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DF53009-4AD8-65AC-5352-8EDEA7E0D072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AC01F86D-CE26-7E58-8519-C7DF689412C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536EDB08-5627-0FC2-6770-527939B4E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4B717948-127E-675A-08B3-F5722E225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AC3BC91A-1E96-D50B-08F9-6EB6A578F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CB011B3C-2E05-D565-6136-B617FE389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FFA78B39-850B-AAE7-B576-72EA29DB5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371DE576-3F04-347C-ECC3-F95B121D5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49CFD4E8-E505-E552-668E-5AE20E1A5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C27F9B99-5C8B-B6ED-2AD0-5B017085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E6DE9E54-ABF2-75D4-58C4-407A0DA6F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1A9FFE4B-CF8F-DE7B-AC1C-DDD287090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8369A417-5497-93EE-0F6C-8BC2BAD19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129CD5F4-D2E4-B1CA-C07C-7C7E0FEE0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2A8791C8-B5BB-8C8C-0F46-19783FFFC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5F24FF71-2124-D6F4-F7D8-89B3204BE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B4B9845E-0600-B932-89D0-8FB5623D8A9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70ACF73-7F25-F288-3C04-4424AAEAA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CFE32AA-0171-A14F-0222-757C301D4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14BCD392-9AC2-6739-22A9-6112FEF6F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7CA1E84-4B1D-0DAA-E281-6350FFABE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D55F609B-3276-5213-7BB0-0B52FFA19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C2198F39-151E-8097-5B32-690C38831A62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57B29B6D-E8C3-1838-5C50-584DE99BAF6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26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1EA6B5-6AA4-B156-2CDB-6D9C0D598F8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D803527-7BFD-E749-5961-4078D2EF653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70507C50-649E-2806-1E54-7FDF559B3D5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436A559-F409-8F5C-FB2A-51574787489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B8A863D-F02F-C142-37D1-112EEF17F9D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87460D4-F623-97BA-B8B8-76882A9E9BEB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02915E-225E-73E2-672E-054D13E3182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D849DB-EA52-7CD3-041F-80546A373EC4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FA1AD52-DD84-E354-B420-525025AD078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6AF007C-AD7C-6C9F-CF49-FECE0B51773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A096B33-C1D9-2E6C-11C2-177673C15E0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0E81DC1-4A8B-51D3-2AA8-CED268631F2E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72477A1-D0DC-5FCA-B12A-0FFDABD6BC1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14710CA-96A1-827E-DCE2-45B9E63BB7F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5A239E7-ECA3-D9BE-14F9-66A3A6AA1C6D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D6A8EA2-C307-32CE-105A-2D76880593CD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7F84D88-C810-2E6C-B6B6-53FFAA44523B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BA7092-EDA5-4ABD-A1D0-7D0EE873184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D6D5A1-8354-F18F-BB69-0885015576F2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BB3BAF-E60C-1EE7-7653-7F0E691D41A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A0277DF-A1B9-0F1B-6ABE-A99C20E5A4C8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7ECD1A5-8AE3-8342-8EE2-E8B7F186724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6A3FBD5-1D7A-91D9-20BA-9A2C6992D92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F46D674E-6DA9-194B-2E59-30A2EC54ED05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F311491D-6CFF-E950-E794-D12655EE4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2684744F-A934-3421-1F48-0EE397C9A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594E36C0-5021-F56A-DDC4-D02FA14A3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3538D9C6-9E24-B5C6-DE7E-35325F62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3BBFF261-956D-4DF7-06CE-A5BF2B6C6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70C3D369-A0F9-D535-1217-3698554F5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C804370A-1D55-7401-FA6B-E926CFA32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4C5A1EEC-FDAF-D758-228C-3705D21D0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540E15B7-2217-3765-66D5-00095E726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F0904698-3C4D-2C94-7D51-AD024076D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CE0E4472-4F13-DD26-17F9-0F067E18D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E9ED92AD-8718-3161-7444-56237FF22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09F34688-B5B6-2736-4596-B28AE619A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73A1A4F2-DBF2-2904-1A46-F9A6F3869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96A696AC-B64B-2A0D-091C-72A9401D819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F3FF0F49-41F9-B12B-7DE7-24E4B7D86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28EDC46-A587-DA89-4912-28FBEA043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56042E6A-F5C1-7C09-6402-203CDC713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EE101D55-0BD7-F62B-F863-B2759E2D1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1A565383-BAA8-21DE-5C72-01B257AB5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FCE5D75F-5971-ED2B-4E3C-0C7D981DEE3B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50CDBBD7-88C8-AD88-0BA7-446C87C760B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08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647B2F-72C6-A082-46F4-CDD2209C5777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C380EE4-8FC0-4A0A-EE79-74F0187EBBF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FC7DA74-1EC0-A73C-D8AE-BF5D7DDFD9D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0C20FB-B685-FBA0-F635-52F3CDD6374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14C4096-6343-3B87-72FE-BF143BEDA4F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892A65C-ABA5-6322-DCF3-7FA6BD7EB163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2836291-D8EA-6D8C-26AB-796C8F187DA6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B1D0648-7B2E-65B5-F374-87FA32B8CE2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2057AEE-AF13-EBC2-7F8C-9E95D85F740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BD23EE5-4F1C-6229-75DF-50A0DD527A2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241C186-15D3-240F-7859-6747C073DBF1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FC8CA29-2EF1-CFBD-4803-F451CC30C26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BB72E6D-31E0-1F65-DD5F-BA2713A7A35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21DDDBD-6FFD-8A3C-F084-553452F63AA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A20E259-DEA5-56C3-89A2-6979CD10812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9F4D47A-B585-A258-7F91-0AA2108109B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81F3BF-8684-3DD7-C7FE-0147BE0D0F02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F8330C1-F048-E046-FFA0-41776838442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4EC7DF3-F482-FA9D-EB1C-078D72C194C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2AAA06-876B-D7AD-1AA1-6441BF4CB29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8B02A4-5A07-C9E2-30B8-FBA93CC395E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D3E42F2-CC70-9B3D-7B72-D830032CC25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312A2DE-A7B9-BE30-5FDE-87A1B1BB556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36023E4-E32D-B0ED-FAE8-D28FDC9AC48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3FAA5312-85BD-7ADD-0B1B-4BA822D9D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C906C5EE-9935-8BA0-365E-B27091681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8D09817E-70B6-953E-573E-C62B407BC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1D5E8C13-187D-04BA-56CC-EE6E17464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81160C5B-2DFA-20D6-A6DF-83A53A19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3FA7EA74-F970-D7F1-E089-068926A26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03D84C6A-C864-2769-312D-B64049130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AE653E9-0E2B-CE08-F17A-E6B665D52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010A432-F3EB-3E1F-5A02-D6A29B25F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4ABFB400-AB05-C6A0-714E-A43197D2B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B151B07F-7591-E05E-668E-BFF265D68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15073404-E7E7-AB26-196B-9A33AEA9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9D8F691B-96E4-CD0F-581F-6901E868F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C976EABC-4574-1381-FE78-955F0926E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2ADD5DA5-75CB-56CA-CF13-4B95DB88424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F3C652F7-892E-B25E-0E49-FD68280C4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641F3DF-501B-3AB3-6B29-7E7D9324A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DFE813E-6108-66BD-9FE4-1EE354D27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BEA9F695-E6A8-A620-D4B9-196F1967B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B965C835-9E8F-2B3E-D802-BD5569FE5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F11B052F-F2B6-DCEF-C31A-E694B3C9E26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6BECCFD5-1642-8606-78ED-BFD39B180B9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77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E06C2A-856B-336E-797A-43DA3E424FE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100824E-8B1A-14CC-C985-87E6F603E56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2137667-F375-6F28-324B-A4020223AF3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D629D08-EAC1-EC2B-CE24-B9DA82E9F6F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A2F0E80-AE40-CFDE-BD76-D000A357709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31BDDEC-B8E3-EE6D-564F-07743FA48682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6655E26-2715-DC26-6896-6BDB9BDA2D3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0AF797E-B494-6757-B69F-3A4086615B1C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460E07-8F29-B0CC-1143-4B28109BBEF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4CDD7F8-0ECB-EF1F-C256-9E6DE5CE7EB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9523DE0-8416-2B69-E1B6-CD5F22300900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49AC809-8045-B6CE-BCFE-07373D3CAC5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39C6F16-39B8-D9BF-1D88-C7C31067B53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44FFEE9-B8FF-6DDE-A97E-668A2413AB9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DCB6202-7A4F-2C60-394F-AD5F9A01D5F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C89CDCB-6610-FE7D-2000-B96A3768121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7A2E6FC-B06F-C691-FF0A-2449A9CDB31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EBD8480-86C1-15B8-0094-FF531D95791A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6A93119-A0FD-7386-AA59-760DDA4CA0A6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670E8A-57D7-7E21-317E-0D2B601A92A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32F682-C68F-0D65-4E67-65D21A9BA4F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B7F8BD7-B9BB-0065-9F85-DD6037ECB45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88E0584-EAEC-7C1C-F301-363E0B678D55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A644E7F2-5546-E256-B36E-86B25CDEC7A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7200E0A9-A94F-C2E1-E11E-2ABC9E63C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F8AEAB21-677E-301D-843B-8D060AD23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D9493E60-3010-FA44-2DDF-60A54C401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5B471F40-A81C-F00A-5153-2C6A53BC0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25F4B759-64AF-A650-A6A8-DE704101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76E1C792-5673-1E61-D33A-97746B5D5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2E767842-34AD-2318-957F-B91DDCEFF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E520A1C8-3723-138F-1B5A-760C2BF84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3809DA9B-6275-A827-27BA-5AA73AF2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93993644-2ED2-E1F7-1BC5-047425BF4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FE72ED8E-34BA-3382-B26E-4B4391368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3B54C3D0-178C-3FED-F88A-277F2CA0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E83001EB-0E37-6FEF-B931-B423C2793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16F705E9-3383-6478-D888-38E901C87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EA070581-8651-B203-5670-7DEC8C4B0BF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469EEFA4-EFF0-9CD2-D66F-B7B163A8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FA34B722-C343-3F83-951F-3114374C4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98660BE0-4B60-BDF6-3C4A-249C00DF8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B9FC9E5A-3362-F200-8683-735F780F5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6F03DAE9-C901-37D8-11B1-B0E0B154B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50163F13-D50D-94DA-9EF6-95118820300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E70521EC-AA82-3A9D-C6B8-BCA00B936990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8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2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9D71592-484B-740E-72A4-DB31F9E18FD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BEE23510-6B1A-C0A0-53A6-DD64F343BAC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8108A98-8612-A3FC-2471-EC0653C6C2D7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F90A68F-B2B0-0FA8-2D63-A36BB22EDB6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19544B4-0E8F-EEEE-CE45-E5A000064A0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A33217D-44A2-3297-5DFD-6CE88A14B0B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F59DCEC-18FC-394B-1571-77EC77443F98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4D4854-8254-39AD-E76D-59FD08EACE7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5E54B4C-E775-8E9B-FCA6-BC287246C22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883C015-BB87-4E73-1140-0A5DF338562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5E7F715-6988-66F1-1EA1-70BC72090D1C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8D9F13A-81D2-3090-4BD7-1291EDEA427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3849D24-EC2A-88AB-259A-C460BBD50AB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2DE5CDB-63EB-D66D-BB5E-772D58B7B43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E927918-B24A-253E-AC63-F17241B52C6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3DFAD26-18F5-1330-BBE8-3E6CFF5B73E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6E30B92-424A-E731-5198-C29B2AB1DBA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F4887C3-AA39-3DFB-4696-5E85826D9F4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11CD2F4-E4E1-3CF9-ECD9-4907BF809D0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A5D0CCF-D1A9-93F4-C1FC-11F810ADBB9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59B8EE5-5FDF-811A-D620-CC029412336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3D754CB-9EB5-7817-365F-EEA98480CBC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60AFBA2-CD08-CD51-281C-295382B5619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C558937-EF06-4E49-9602-E0F89005D84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9CB27C19-2345-76F4-B789-B19FDB62E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23207B4C-AE9A-1532-52A1-F9A6699A6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6E746612-075A-2ADF-E399-3EFAC05E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4A6AACBB-E0F7-1262-DD86-C1FB4EEA3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63B5FA3C-3285-4D66-7005-A6D622328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B5F78801-D959-E910-A2DE-FE071F969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0A3D7D75-D9A3-409A-158E-0468E4441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3B80F4E-3314-6C49-D6CD-4247FEB09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12355EE8-9B6A-DDD6-F271-B079DBD32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3DA76236-4C85-3402-3C34-EB8C44187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B1253380-BBA6-8FDD-F90E-DAD0B074B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2485B8D-D65A-6241-B94D-30CB4DED4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7FC7591D-97B9-C3E8-D55E-3299273EC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1AEA079A-59E6-2BDA-1F52-C73AA48CB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9E24101-412C-2824-90BC-B1C53B30408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D8F8B98-3918-6643-8345-2AC3D3865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3101DD12-3B92-AFDA-3BA0-1E8772111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C6136625-7D19-8478-0227-1AFBBB87D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2F4F3E40-F4FC-676C-2511-334871A85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2A52D3AD-D0C0-C4D0-17ED-599591792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273BED47-D149-9975-1CA9-E2FCC81B2E11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2149A756-CFBF-5F3B-474C-63D44BFC8C1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75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4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FED79-9FC0-7817-EE6A-8EDD2ACD0E6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C116F5A-8FAA-EC7D-0A8B-551AE504A409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83DF07A-7C45-ED25-7233-2D5567D8AEBD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60A1D4A-B0B8-C35C-77E3-C8E5D19088A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BB068DB-5BC7-CE87-3ACA-01E0FAC98957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215FCED-25A8-59EA-8896-7DA33294D15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AA0682B-4139-C592-5DAA-019C0857860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2D7AB21-1B1F-4D90-1828-F5CA671C611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8F3AE55-AFD8-6415-C7DF-C00910FEF42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C310867-DD74-B736-7419-C648D13A6CE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5948B02-AC47-4433-5407-C1BD5638DD31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2A62EAD-DC9E-ECB0-1895-04EA66B48D09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703793B-EE75-2549-C38D-9972BCA0720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0B88375-7C75-451E-EDC1-12E9DAE2A42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4C7CBF3-DD53-D97F-8393-8F4DB83C35D6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864A3E8-E112-6B83-46B3-F61B3A47E6E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14E9A16-C948-54E8-DAF6-5A636DD26404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26795A1-71E5-59EB-A356-2476A1223BE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9BEB092-1546-B958-C0AF-4112686A798F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F345C33-8DD7-D9A5-39C3-9FCBF91D6681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71CB3BA-A0F9-D769-3311-2AF09CA3651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EE5CC97-B736-5575-3D91-1F35F0CDAD4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F6C7B26-9E41-B822-23F0-D7548072C48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203DB7D-28B2-F2F4-0C2C-65F6A382B8D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BDEDC801-0F6C-793C-EA00-B1F104159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3743B5DE-EBFF-6552-024E-FB85CEC48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88C6FD75-BE18-A94C-B05C-D0544B9BA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4785FA65-07EA-9532-04F8-87CBAC611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303FD41A-601F-E736-BB86-6A8131155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D3172646-3F0E-1DDC-F873-1F564B9AD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90D00EDD-F540-EFC7-3E67-53AC56DB8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8CBB6ED-984F-4C03-09EC-96286F8B2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D0F5289F-1150-9242-7875-5B5F31F8D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9FF94B65-43D5-CA2C-E621-0BEC0B9D8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FFC0A1E8-BAA1-E01B-79E4-D86D11A0B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0709C17-9634-E505-0A4C-20FBAD48F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17F4F9F9-9069-1B66-1A84-80B518B48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8D90D3F8-76BC-70AF-99D4-1D7DF76C7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FBABE961-1403-6CD9-6720-AABBFA2BCBF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9E0FBD7B-590F-CD97-29AE-9A826D2E1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BEFFBAC8-2F6F-56DB-2DF4-4C048D79A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543CB432-18C8-C3E5-8C57-E2CF104E8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D2189B8F-CA6D-0093-E4C1-564051F3B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52349E1C-6614-C71F-700F-A4D6C301D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D09738E0-27BA-1D11-EE81-21CB1C0340B6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3D214117-7877-2A2B-6705-6AB767D8612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027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E36556-961C-52D2-D9AC-D92ECD5E951F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6290A98-DEC8-647C-C06D-C8AB43096EF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11D3C9A-B908-1298-94CD-8A16FD7B268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B88AAA9-3265-2D7D-A48D-5BA9CE77A91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3145720-4385-7B22-B3B0-BDCE6A102E4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F7DD913-A24E-4FED-078B-F8CB1BB057E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4731904-0FF8-1A5B-8F3F-3E1B8343CC1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E2E7A4E-78FE-1765-3C13-CC82F887E981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C623582-D202-920D-0359-930C8159D33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09F4B2E-E8FC-C255-D470-3D23B24565C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CB4FCE8-DB21-9807-28FA-776287321DBB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9238F3F-2769-F5F8-B9B9-2835AC4F160C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CAB7FA4-2863-7F63-911D-134487A9558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03E6A16-84BB-A27F-8A92-42EABF2CF44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AE7D0E6-676B-9BE0-010C-07DD0FB83D77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B59E072-C8A9-1335-E307-7B2674067E3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DF85EC5-7333-6CE7-99C7-F3A15CD560A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0BEF89C-9983-12D7-3B37-32534B794D7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6E68B-9FAA-4C92-2189-D869AF432D08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DE2BD3-0C88-529D-3D81-E86DDFF8E3B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0352891-18A2-98A3-B266-4B6D935CE6E8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D139618-82B4-3D36-CF1F-8DC10A2DF572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D96B4B5-CFBA-3DBC-50C4-B2DC2371668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0AE1AA4-A66A-4593-1CBC-BAE06F6F69B8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0B409C7F-1616-32FB-B87F-18539CB3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A232F91A-4766-DF55-8C33-438E3D669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9133513B-F4B5-4C7D-6220-200B9FE7E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B09C1101-FCD1-8AF2-2D60-3B28008A5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4250DE6F-5427-C4E1-3DCF-E50F3FCA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B643E038-1650-E560-D17A-8855CFB85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49059829-1348-A21E-9C8A-2B8AF86CE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840F0DBF-8152-0223-DC87-C395C3124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EE62DC92-8088-41FE-D669-77F54EFF9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95B3B72A-9DA9-BBA5-8CCA-C4C78F8FE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3F2EBC13-08A5-B2A1-9442-422F5C557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59FD15A-9BF6-A704-D902-2F7221E02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F5FB2D66-3759-F27B-136F-DFDE84672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758AAC44-7390-5A23-7B47-621574F5B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0A1824F0-E0CC-6FD3-6162-A388084C2AB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49A9B9AB-A6B9-EECB-6D79-B2D699164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37211063-9AE9-90C1-47A4-9E82AF1B9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95D63407-5096-A175-BD4A-8A995B44B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EACEE37-78AE-284E-F8BC-EC625B2DC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88840E44-0258-D129-4F3A-BC7A84276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058D179F-D116-A378-D5E0-4C1F67FB69F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44131F3D-2B73-BB9D-00EF-12711C65062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01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7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14361" y="6094939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014361" y="5382803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14361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accent5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>
            <a:fillRect/>
          </a:stretch>
        </p:blipFill>
        <p:spPr>
          <a:xfrm>
            <a:off x="1014361" y="0"/>
            <a:ext cx="3649041" cy="2098956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15" name="Rectangle 7"/>
          <p:cNvSpPr txBox="1">
            <a:spLocks noChangeArrowheads="1"/>
          </p:cNvSpPr>
          <p:nvPr userDrawn="1"/>
        </p:nvSpPr>
        <p:spPr bwMode="auto">
          <a:xfrm>
            <a:off x="936741" y="6422087"/>
            <a:ext cx="4074858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1" rIns="68543" bIns="3427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0" dirty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READY. RESOURCEFUL.</a:t>
            </a:r>
            <a:r>
              <a:rPr lang="en-US" altLang="en-US" sz="1800" b="0" i="0" baseline="0" dirty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 RESPONSIVE.</a:t>
            </a:r>
            <a:endParaRPr lang="en-US" altLang="en-US" sz="1800" b="0" i="0" dirty="0">
              <a:solidFill>
                <a:srgbClr val="002060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cxnSp>
        <p:nvCxnSpPr>
          <p:cNvPr id="18" name="Straight Connector 21"/>
          <p:cNvCxnSpPr>
            <a:cxnSpLocks noChangeShapeType="1"/>
          </p:cNvCxnSpPr>
          <p:nvPr userDrawn="1"/>
        </p:nvCxnSpPr>
        <p:spPr bwMode="auto">
          <a:xfrm>
            <a:off x="1014361" y="5017962"/>
            <a:ext cx="6868799" cy="6703"/>
          </a:xfrm>
          <a:prstGeom prst="line">
            <a:avLst/>
          </a:prstGeom>
          <a:noFill/>
          <a:ln w="25400" algn="ctr">
            <a:solidFill>
              <a:srgbClr val="FEC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83039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359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7520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8754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9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6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0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734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1093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63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23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pyright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5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5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1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1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83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1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6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94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0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11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80926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83649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5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640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145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591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103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313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6586" r="8083" b="15308"/>
          <a:stretch/>
        </p:blipFill>
        <p:spPr>
          <a:xfrm>
            <a:off x="3163959" y="2667000"/>
            <a:ext cx="3059154" cy="1448000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8332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535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3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14361" y="6094939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014361" y="5382803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14361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accent5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>
            <a:fillRect/>
          </a:stretch>
        </p:blipFill>
        <p:spPr>
          <a:xfrm>
            <a:off x="1014361" y="0"/>
            <a:ext cx="3649041" cy="2098956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15" name="Rectangle 7"/>
          <p:cNvSpPr txBox="1">
            <a:spLocks noChangeArrowheads="1"/>
          </p:cNvSpPr>
          <p:nvPr userDrawn="1"/>
        </p:nvSpPr>
        <p:spPr bwMode="auto">
          <a:xfrm>
            <a:off x="936741" y="6422087"/>
            <a:ext cx="4074858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1" rIns="68543" bIns="3427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0" dirty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READY. RESOURCEFUL.</a:t>
            </a:r>
            <a:r>
              <a:rPr lang="en-US" altLang="en-US" sz="1800" b="0" i="0" baseline="0" dirty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 RESPONSIVE.</a:t>
            </a:r>
            <a:endParaRPr lang="en-US" altLang="en-US" sz="1800" b="0" i="0" dirty="0">
              <a:solidFill>
                <a:srgbClr val="002060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cxnSp>
        <p:nvCxnSpPr>
          <p:cNvPr id="18" name="Straight Connector 21"/>
          <p:cNvCxnSpPr>
            <a:cxnSpLocks noChangeShapeType="1"/>
          </p:cNvCxnSpPr>
          <p:nvPr userDrawn="1"/>
        </p:nvCxnSpPr>
        <p:spPr bwMode="auto">
          <a:xfrm>
            <a:off x="1014361" y="5017962"/>
            <a:ext cx="6868799" cy="6703"/>
          </a:xfrm>
          <a:prstGeom prst="line">
            <a:avLst/>
          </a:prstGeom>
          <a:noFill/>
          <a:ln w="25400" algn="ctr">
            <a:solidFill>
              <a:srgbClr val="FEC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83039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965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602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0994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4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Whit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89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022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53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Four colum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1365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43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829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7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42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lef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31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2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07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1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039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een arrow two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811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4505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7521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31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pecia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597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7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14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307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1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5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6586" r="8083" b="15308"/>
          <a:stretch/>
        </p:blipFill>
        <p:spPr>
          <a:xfrm>
            <a:off x="2971801" y="2667000"/>
            <a:ext cx="3059154" cy="1448000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218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0981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137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7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98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2426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7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2817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1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2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65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. Two-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4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161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982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. 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2021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4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1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A submarine in the water&#10;&#10;Description automatically generated">
            <a:extLst>
              <a:ext uri="{FF2B5EF4-FFF2-40B4-BE49-F238E27FC236}">
                <a16:creationId xmlns:a16="http://schemas.microsoft.com/office/drawing/2014/main" id="{E32D9992-4C71-4644-8CE5-25CAEBBD376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0151" y="0"/>
            <a:ext cx="8296275" cy="6858000"/>
          </a:xfrm>
          <a:custGeom>
            <a:avLst/>
            <a:gdLst>
              <a:gd name="connsiteX0" fmla="*/ 4143399 w 8296275"/>
              <a:gd name="connsiteY0" fmla="*/ 0 h 6858000"/>
              <a:gd name="connsiteX1" fmla="*/ 8296275 w 8296275"/>
              <a:gd name="connsiteY1" fmla="*/ 0 h 6858000"/>
              <a:gd name="connsiteX2" fmla="*/ 4152877 w 8296275"/>
              <a:gd name="connsiteY2" fmla="*/ 6858000 h 6858000"/>
              <a:gd name="connsiteX3" fmla="*/ 0 w 82962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6275" h="6858000">
                <a:moveTo>
                  <a:pt x="4143399" y="0"/>
                </a:moveTo>
                <a:lnTo>
                  <a:pt x="8296275" y="0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Picture 15" descr="A group of boats in the water&#10;&#10;Description automatically generated">
            <a:extLst>
              <a:ext uri="{FF2B5EF4-FFF2-40B4-BE49-F238E27FC236}">
                <a16:creationId xmlns:a16="http://schemas.microsoft.com/office/drawing/2014/main" id="{A03B6E11-7A5F-4279-9FD2-CE135D12305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400" y="0"/>
            <a:ext cx="5435600" cy="6858000"/>
          </a:xfrm>
          <a:custGeom>
            <a:avLst/>
            <a:gdLst>
              <a:gd name="connsiteX0" fmla="*/ 4143398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4734885 h 6858000"/>
              <a:gd name="connsiteX3" fmla="*/ 4152877 w 5435600"/>
              <a:gd name="connsiteY3" fmla="*/ 6858000 h 6858000"/>
              <a:gd name="connsiteX4" fmla="*/ 0 w 54356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5600" h="6858000">
                <a:moveTo>
                  <a:pt x="4143398" y="0"/>
                </a:moveTo>
                <a:lnTo>
                  <a:pt x="5435600" y="0"/>
                </a:lnTo>
                <a:lnTo>
                  <a:pt x="5435600" y="4734885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F4FFD7-FCE8-43CF-AEB3-5A2DFED31DAC}"/>
              </a:ext>
            </a:extLst>
          </p:cNvPr>
          <p:cNvSpPr/>
          <p:nvPr userDrawn="1"/>
        </p:nvSpPr>
        <p:spPr>
          <a:xfrm flipH="1">
            <a:off x="11042650" y="4940109"/>
            <a:ext cx="1149350" cy="1917892"/>
          </a:xfrm>
          <a:custGeom>
            <a:avLst/>
            <a:gdLst>
              <a:gd name="connsiteX0" fmla="*/ 0 w 1149350"/>
              <a:gd name="connsiteY0" fmla="*/ 0 h 1917892"/>
              <a:gd name="connsiteX1" fmla="*/ 0 w 1149350"/>
              <a:gd name="connsiteY1" fmla="*/ 1917892 h 1917892"/>
              <a:gd name="connsiteX2" fmla="*/ 1149350 w 1149350"/>
              <a:gd name="connsiteY2" fmla="*/ 1917892 h 191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350" h="1917892">
                <a:moveTo>
                  <a:pt x="0" y="0"/>
                </a:moveTo>
                <a:lnTo>
                  <a:pt x="0" y="1917892"/>
                </a:lnTo>
                <a:lnTo>
                  <a:pt x="1149350" y="191789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13B216-FA6C-4772-B747-4454B4FB4E63}"/>
              </a:ext>
            </a:extLst>
          </p:cNvPr>
          <p:cNvSpPr/>
          <p:nvPr userDrawn="1"/>
        </p:nvSpPr>
        <p:spPr>
          <a:xfrm rot="18065892">
            <a:off x="219788" y="3308763"/>
            <a:ext cx="8154085" cy="240475"/>
          </a:xfrm>
          <a:custGeom>
            <a:avLst/>
            <a:gdLst>
              <a:gd name="connsiteX0" fmla="*/ 8075701 w 8154085"/>
              <a:gd name="connsiteY0" fmla="*/ 110526 h 240475"/>
              <a:gd name="connsiteX1" fmla="*/ 8154085 w 8154085"/>
              <a:gd name="connsiteY1" fmla="*/ 240475 h 240475"/>
              <a:gd name="connsiteX2" fmla="*/ 460570 w 8154085"/>
              <a:gd name="connsiteY2" fmla="*/ 240475 h 240475"/>
              <a:gd name="connsiteX3" fmla="*/ 460570 w 8154085"/>
              <a:gd name="connsiteY3" fmla="*/ 236024 h 240475"/>
              <a:gd name="connsiteX4" fmla="*/ 142369 w 8154085"/>
              <a:gd name="connsiteY4" fmla="*/ 236024 h 240475"/>
              <a:gd name="connsiteX5" fmla="*/ 0 w 8154085"/>
              <a:gd name="connsiteY5" fmla="*/ 0 h 240475"/>
              <a:gd name="connsiteX6" fmla="*/ 2860898 w 8154085"/>
              <a:gd name="connsiteY6" fmla="*/ 0 h 240475"/>
              <a:gd name="connsiteX7" fmla="*/ 2971423 w 8154085"/>
              <a:gd name="connsiteY7" fmla="*/ 110526 h 2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085" h="240475">
                <a:moveTo>
                  <a:pt x="8075701" y="110526"/>
                </a:moveTo>
                <a:lnTo>
                  <a:pt x="8154085" y="240475"/>
                </a:lnTo>
                <a:lnTo>
                  <a:pt x="460570" y="240475"/>
                </a:lnTo>
                <a:lnTo>
                  <a:pt x="460570" y="236024"/>
                </a:lnTo>
                <a:lnTo>
                  <a:pt x="142369" y="236024"/>
                </a:lnTo>
                <a:lnTo>
                  <a:pt x="0" y="0"/>
                </a:lnTo>
                <a:lnTo>
                  <a:pt x="2860898" y="0"/>
                </a:lnTo>
                <a:lnTo>
                  <a:pt x="2971423" y="110526"/>
                </a:lnTo>
                <a:close/>
              </a:path>
            </a:pathLst>
          </a:cu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630000" y="3026838"/>
            <a:ext cx="2852340" cy="1876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1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30000" y="2346469"/>
            <a:ext cx="3827700" cy="28155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10000"/>
              </a:lnSpc>
              <a:buNone/>
              <a:defRPr sz="1800" baseline="0">
                <a:solidFill>
                  <a:schemeClr val="tx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630000" y="688204"/>
            <a:ext cx="4262040" cy="1259447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1042EA-E0B7-40D4-A9A4-64196B2CA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629" y="5523251"/>
            <a:ext cx="2656609" cy="1149494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331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6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686050" y="622799"/>
            <a:ext cx="8877149" cy="4708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1A04B-02F3-4F64-80E7-2AF5150E46FE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DB4298-AF1F-489F-B367-32E61ABD7563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DFCF86-9362-4F32-8AF6-BB198BDEC62B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FA84E5-B47D-460F-A9B5-3405F18CE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3318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97C874C-43A8-4676-B50A-6D6D30D2A3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7C874C-43A8-4676-B50A-6D6D30D2A3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C51CD4-CF88-42B5-A476-B708D0B6F69C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6EC99E-6DD2-49CC-8C63-F6A0C9BFA009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7C38A7-7CC7-4CCB-8A6C-B190E2429174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F7F3DB-6895-4CF8-9027-2C740EB4C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026C59A6-3299-4C12-95DD-0DDDE29416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6050" y="622799"/>
            <a:ext cx="8877149" cy="4708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508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es Vision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1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72BBDA5-F3E1-4A61-B7D8-69AA04CE20FA}"/>
              </a:ext>
            </a:extLst>
          </p:cNvPr>
          <p:cNvSpPr/>
          <p:nvPr userDrawn="1"/>
        </p:nvSpPr>
        <p:spPr>
          <a:xfrm>
            <a:off x="3466383" y="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13E0C66-A4AB-4714-AA8F-AEAFFCA1EFD7}"/>
              </a:ext>
            </a:extLst>
          </p:cNvPr>
          <p:cNvSpPr/>
          <p:nvPr userDrawn="1"/>
        </p:nvSpPr>
        <p:spPr>
          <a:xfrm flipV="1">
            <a:off x="7604905" y="586740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0961174-A7E3-49AE-9B55-9450D2D97D16}"/>
              </a:ext>
            </a:extLst>
          </p:cNvPr>
          <p:cNvSpPr/>
          <p:nvPr userDrawn="1"/>
        </p:nvSpPr>
        <p:spPr>
          <a:xfrm>
            <a:off x="2510972" y="558800"/>
            <a:ext cx="7322456" cy="5713030"/>
          </a:xfrm>
          <a:prstGeom prst="parallelogram">
            <a:avLst>
              <a:gd name="adj" fmla="val 16775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C874074-FF57-4068-9734-3424BC00B2BA}"/>
              </a:ext>
            </a:extLst>
          </p:cNvPr>
          <p:cNvSpPr/>
          <p:nvPr userDrawn="1"/>
        </p:nvSpPr>
        <p:spPr>
          <a:xfrm flipH="1" flipV="1">
            <a:off x="5826" y="0"/>
            <a:ext cx="4020265" cy="6858000"/>
          </a:xfrm>
          <a:custGeom>
            <a:avLst/>
            <a:gdLst>
              <a:gd name="connsiteX0" fmla="*/ 4020265 w 4020265"/>
              <a:gd name="connsiteY0" fmla="*/ 6858000 h 6858000"/>
              <a:gd name="connsiteX1" fmla="*/ 0 w 4020265"/>
              <a:gd name="connsiteY1" fmla="*/ 6858000 h 6858000"/>
              <a:gd name="connsiteX2" fmla="*/ 1341682 w 4020265"/>
              <a:gd name="connsiteY2" fmla="*/ 0 h 6858000"/>
              <a:gd name="connsiteX3" fmla="*/ 4020265 w 402026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0265" h="6858000">
                <a:moveTo>
                  <a:pt x="4020265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4020265" y="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F675FEF-921F-4FDA-A0C9-0C55C43B1CE4}"/>
              </a:ext>
            </a:extLst>
          </p:cNvPr>
          <p:cNvSpPr/>
          <p:nvPr userDrawn="1"/>
        </p:nvSpPr>
        <p:spPr>
          <a:xfrm flipH="1" flipV="1">
            <a:off x="5826" y="1"/>
            <a:ext cx="3170576" cy="6858000"/>
          </a:xfrm>
          <a:custGeom>
            <a:avLst/>
            <a:gdLst>
              <a:gd name="connsiteX0" fmla="*/ 3170576 w 3170576"/>
              <a:gd name="connsiteY0" fmla="*/ 6858000 h 6858000"/>
              <a:gd name="connsiteX1" fmla="*/ 0 w 3170576"/>
              <a:gd name="connsiteY1" fmla="*/ 6858000 h 6858000"/>
              <a:gd name="connsiteX2" fmla="*/ 1341682 w 3170576"/>
              <a:gd name="connsiteY2" fmla="*/ 0 h 6858000"/>
              <a:gd name="connsiteX3" fmla="*/ 3170576 w 3170576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76" h="6858000">
                <a:moveTo>
                  <a:pt x="3170576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3170576" y="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49251F1-A0B0-4598-9A47-07D1E6CC04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24114" y="0"/>
            <a:ext cx="3550135" cy="6858000"/>
          </a:xfrm>
          <a:custGeom>
            <a:avLst/>
            <a:gdLst>
              <a:gd name="connsiteX0" fmla="*/ 624114 w 3550135"/>
              <a:gd name="connsiteY0" fmla="*/ 0 h 6858000"/>
              <a:gd name="connsiteX1" fmla="*/ 1335206 w 3550135"/>
              <a:gd name="connsiteY1" fmla="*/ 0 h 6858000"/>
              <a:gd name="connsiteX2" fmla="*/ 1592271 w 3550135"/>
              <a:gd name="connsiteY2" fmla="*/ 0 h 6858000"/>
              <a:gd name="connsiteX3" fmla="*/ 3550135 w 3550135"/>
              <a:gd name="connsiteY3" fmla="*/ 0 h 6858000"/>
              <a:gd name="connsiteX4" fmla="*/ 2214929 w 3550135"/>
              <a:gd name="connsiteY4" fmla="*/ 6858000 h 6858000"/>
              <a:gd name="connsiteX5" fmla="*/ 1592271 w 3550135"/>
              <a:gd name="connsiteY5" fmla="*/ 6858000 h 6858000"/>
              <a:gd name="connsiteX6" fmla="*/ 0 w 3550135"/>
              <a:gd name="connsiteY6" fmla="*/ 6858000 h 6858000"/>
              <a:gd name="connsiteX7" fmla="*/ 0 w 3550135"/>
              <a:gd name="connsiteY7" fmla="*/ 6857999 h 6858000"/>
              <a:gd name="connsiteX8" fmla="*/ 624114 w 3550135"/>
              <a:gd name="connsiteY8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0135" h="6858000">
                <a:moveTo>
                  <a:pt x="624114" y="0"/>
                </a:moveTo>
                <a:lnTo>
                  <a:pt x="1335206" y="0"/>
                </a:lnTo>
                <a:lnTo>
                  <a:pt x="1592271" y="0"/>
                </a:lnTo>
                <a:lnTo>
                  <a:pt x="3550135" y="0"/>
                </a:lnTo>
                <a:lnTo>
                  <a:pt x="2214929" y="6858000"/>
                </a:lnTo>
                <a:lnTo>
                  <a:pt x="1592271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624114" y="6857999"/>
                </a:lnTo>
                <a:close/>
              </a:path>
            </a:pathLst>
          </a:custGeom>
        </p:spPr>
      </p:pic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C260E-813E-4933-A9BD-32385C4EF4F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58448" y="1476322"/>
            <a:ext cx="3676451" cy="3877985"/>
          </a:xfrm>
        </p:spPr>
        <p:txBody>
          <a:bodyPr vert="horz" anchor="ctr"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72D757-8B38-4CAF-A041-032E69242CA8}"/>
              </a:ext>
            </a:extLst>
          </p:cNvPr>
          <p:cNvSpPr/>
          <p:nvPr userDrawn="1"/>
        </p:nvSpPr>
        <p:spPr>
          <a:xfrm>
            <a:off x="8165795" y="1"/>
            <a:ext cx="4020265" cy="6858000"/>
          </a:xfrm>
          <a:custGeom>
            <a:avLst/>
            <a:gdLst>
              <a:gd name="connsiteX0" fmla="*/ 4020265 w 4020265"/>
              <a:gd name="connsiteY0" fmla="*/ 6858000 h 6858000"/>
              <a:gd name="connsiteX1" fmla="*/ 0 w 4020265"/>
              <a:gd name="connsiteY1" fmla="*/ 6858000 h 6858000"/>
              <a:gd name="connsiteX2" fmla="*/ 1341682 w 4020265"/>
              <a:gd name="connsiteY2" fmla="*/ 0 h 6858000"/>
              <a:gd name="connsiteX3" fmla="*/ 4020265 w 402026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0265" h="6858000">
                <a:moveTo>
                  <a:pt x="4020265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4020265" y="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5DE6776-8594-49C8-9D5C-536E25490999}"/>
              </a:ext>
            </a:extLst>
          </p:cNvPr>
          <p:cNvSpPr/>
          <p:nvPr userDrawn="1"/>
        </p:nvSpPr>
        <p:spPr>
          <a:xfrm>
            <a:off x="9015484" y="0"/>
            <a:ext cx="3170576" cy="6858000"/>
          </a:xfrm>
          <a:custGeom>
            <a:avLst/>
            <a:gdLst>
              <a:gd name="connsiteX0" fmla="*/ 3170576 w 3170576"/>
              <a:gd name="connsiteY0" fmla="*/ 6858000 h 6858000"/>
              <a:gd name="connsiteX1" fmla="*/ 0 w 3170576"/>
              <a:gd name="connsiteY1" fmla="*/ 6858000 h 6858000"/>
              <a:gd name="connsiteX2" fmla="*/ 1341682 w 3170576"/>
              <a:gd name="connsiteY2" fmla="*/ 0 h 6858000"/>
              <a:gd name="connsiteX3" fmla="*/ 3170576 w 3170576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76" h="6858000">
                <a:moveTo>
                  <a:pt x="3170576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3170576" y="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2" name="Picture 31" descr="A jet on the runway&#10;&#10;Description automatically generated">
            <a:extLst>
              <a:ext uri="{FF2B5EF4-FFF2-40B4-BE49-F238E27FC236}">
                <a16:creationId xmlns:a16="http://schemas.microsoft.com/office/drawing/2014/main" id="{9E8CAB02-FA0D-4D08-9AA9-B527FFF1B5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65982" y="0"/>
            <a:ext cx="3550135" cy="6858000"/>
          </a:xfrm>
          <a:custGeom>
            <a:avLst/>
            <a:gdLst>
              <a:gd name="connsiteX0" fmla="*/ 3550134 w 3550135"/>
              <a:gd name="connsiteY0" fmla="*/ 0 h 6858000"/>
              <a:gd name="connsiteX1" fmla="*/ 3550135 w 3550135"/>
              <a:gd name="connsiteY1" fmla="*/ 0 h 6858000"/>
              <a:gd name="connsiteX2" fmla="*/ 3550135 w 3550135"/>
              <a:gd name="connsiteY2" fmla="*/ 6858000 h 6858000"/>
              <a:gd name="connsiteX3" fmla="*/ 3550134 w 3550135"/>
              <a:gd name="connsiteY3" fmla="*/ 6858000 h 6858000"/>
              <a:gd name="connsiteX4" fmla="*/ 1338015 w 3550135"/>
              <a:gd name="connsiteY4" fmla="*/ 0 h 6858000"/>
              <a:gd name="connsiteX5" fmla="*/ 2926020 w 3550135"/>
              <a:gd name="connsiteY5" fmla="*/ 0 h 6858000"/>
              <a:gd name="connsiteX6" fmla="*/ 2926020 w 3550135"/>
              <a:gd name="connsiteY6" fmla="*/ 6858000 h 6858000"/>
              <a:gd name="connsiteX7" fmla="*/ 0 w 355013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0135" h="6858000">
                <a:moveTo>
                  <a:pt x="3550134" y="0"/>
                </a:moveTo>
                <a:lnTo>
                  <a:pt x="3550135" y="0"/>
                </a:lnTo>
                <a:lnTo>
                  <a:pt x="3550135" y="6858000"/>
                </a:lnTo>
                <a:lnTo>
                  <a:pt x="3550134" y="6858000"/>
                </a:lnTo>
                <a:close/>
                <a:moveTo>
                  <a:pt x="1338015" y="0"/>
                </a:moveTo>
                <a:lnTo>
                  <a:pt x="2926020" y="0"/>
                </a:lnTo>
                <a:lnTo>
                  <a:pt x="292602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6141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e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3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13E0C66-A4AB-4714-AA8F-AEAFFCA1EFD7}"/>
              </a:ext>
            </a:extLst>
          </p:cNvPr>
          <p:cNvSpPr/>
          <p:nvPr userDrawn="1"/>
        </p:nvSpPr>
        <p:spPr>
          <a:xfrm flipV="1">
            <a:off x="6931584" y="586740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72BBDA5-F3E1-4A61-B7D8-69AA04CE20FA}"/>
              </a:ext>
            </a:extLst>
          </p:cNvPr>
          <p:cNvSpPr/>
          <p:nvPr userDrawn="1"/>
        </p:nvSpPr>
        <p:spPr>
          <a:xfrm>
            <a:off x="943074" y="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0961174-A7E3-49AE-9B55-9450D2D97D16}"/>
              </a:ext>
            </a:extLst>
          </p:cNvPr>
          <p:cNvSpPr/>
          <p:nvPr userDrawn="1"/>
        </p:nvSpPr>
        <p:spPr>
          <a:xfrm>
            <a:off x="127000" y="558800"/>
            <a:ext cx="8775700" cy="5713030"/>
          </a:xfrm>
          <a:prstGeom prst="parallelogram">
            <a:avLst>
              <a:gd name="adj" fmla="val 16775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C35CBE6-0516-4ED0-B35D-894AF25CA79A}"/>
              </a:ext>
            </a:extLst>
          </p:cNvPr>
          <p:cNvSpPr/>
          <p:nvPr userDrawn="1"/>
        </p:nvSpPr>
        <p:spPr>
          <a:xfrm>
            <a:off x="7491884" y="0"/>
            <a:ext cx="4700117" cy="6858000"/>
          </a:xfrm>
          <a:custGeom>
            <a:avLst/>
            <a:gdLst>
              <a:gd name="connsiteX0" fmla="*/ 1341682 w 4700117"/>
              <a:gd name="connsiteY0" fmla="*/ 0 h 6858000"/>
              <a:gd name="connsiteX1" fmla="*/ 4700117 w 4700117"/>
              <a:gd name="connsiteY1" fmla="*/ 0 h 6858000"/>
              <a:gd name="connsiteX2" fmla="*/ 4700117 w 4700117"/>
              <a:gd name="connsiteY2" fmla="*/ 6858000 h 6858000"/>
              <a:gd name="connsiteX3" fmla="*/ 0 w 47001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117" h="6858000">
                <a:moveTo>
                  <a:pt x="1341682" y="0"/>
                </a:moveTo>
                <a:lnTo>
                  <a:pt x="4700117" y="0"/>
                </a:lnTo>
                <a:lnTo>
                  <a:pt x="4700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48D0E0-4023-4339-8851-9F55B8330086}"/>
              </a:ext>
            </a:extLst>
          </p:cNvPr>
          <p:cNvSpPr/>
          <p:nvPr userDrawn="1"/>
        </p:nvSpPr>
        <p:spPr>
          <a:xfrm>
            <a:off x="8367898" y="-1"/>
            <a:ext cx="3824102" cy="6858000"/>
          </a:xfrm>
          <a:custGeom>
            <a:avLst/>
            <a:gdLst>
              <a:gd name="connsiteX0" fmla="*/ 1341682 w 3824102"/>
              <a:gd name="connsiteY0" fmla="*/ 0 h 6858000"/>
              <a:gd name="connsiteX1" fmla="*/ 3824102 w 3824102"/>
              <a:gd name="connsiteY1" fmla="*/ 0 h 6858000"/>
              <a:gd name="connsiteX2" fmla="*/ 3824102 w 3824102"/>
              <a:gd name="connsiteY2" fmla="*/ 6858000 h 6858000"/>
              <a:gd name="connsiteX3" fmla="*/ 0 w 38241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4102" h="6858000">
                <a:moveTo>
                  <a:pt x="1341682" y="0"/>
                </a:moveTo>
                <a:lnTo>
                  <a:pt x="3824102" y="0"/>
                </a:lnTo>
                <a:lnTo>
                  <a:pt x="382410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835CE2-E1D6-4103-9DFC-837846CB9313}"/>
              </a:ext>
            </a:extLst>
          </p:cNvPr>
          <p:cNvSpPr/>
          <p:nvPr userDrawn="1"/>
        </p:nvSpPr>
        <p:spPr>
          <a:xfrm>
            <a:off x="0" y="-1"/>
            <a:ext cx="1503373" cy="6858000"/>
          </a:xfrm>
          <a:custGeom>
            <a:avLst/>
            <a:gdLst>
              <a:gd name="connsiteX0" fmla="*/ 627358 w 1503373"/>
              <a:gd name="connsiteY0" fmla="*/ 0 h 6858000"/>
              <a:gd name="connsiteX1" fmla="*/ 1503373 w 1503373"/>
              <a:gd name="connsiteY1" fmla="*/ 0 h 6858000"/>
              <a:gd name="connsiteX2" fmla="*/ 161691 w 1503373"/>
              <a:gd name="connsiteY2" fmla="*/ 6858000 h 6858000"/>
              <a:gd name="connsiteX3" fmla="*/ 0 w 1503373"/>
              <a:gd name="connsiteY3" fmla="*/ 6858000 h 6858000"/>
              <a:gd name="connsiteX4" fmla="*/ 0 w 1503373"/>
              <a:gd name="connsiteY4" fmla="*/ 32067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373" h="6858000">
                <a:moveTo>
                  <a:pt x="627358" y="0"/>
                </a:moveTo>
                <a:lnTo>
                  <a:pt x="1503373" y="0"/>
                </a:lnTo>
                <a:lnTo>
                  <a:pt x="161691" y="6858000"/>
                </a:lnTo>
                <a:lnTo>
                  <a:pt x="0" y="6858000"/>
                </a:lnTo>
                <a:lnTo>
                  <a:pt x="0" y="3206737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8" name="Picture 17" descr="A jet on the runway&#10;&#10;Description automatically generated">
            <a:extLst>
              <a:ext uri="{FF2B5EF4-FFF2-40B4-BE49-F238E27FC236}">
                <a16:creationId xmlns:a16="http://schemas.microsoft.com/office/drawing/2014/main" id="{2FDB204D-362F-4431-9379-20A62D937D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1867" y="0"/>
            <a:ext cx="3550135" cy="6858000"/>
          </a:xfrm>
          <a:custGeom>
            <a:avLst/>
            <a:gdLst>
              <a:gd name="connsiteX0" fmla="*/ 1338015 w 3550135"/>
              <a:gd name="connsiteY0" fmla="*/ 0 h 6858000"/>
              <a:gd name="connsiteX1" fmla="*/ 3550135 w 3550135"/>
              <a:gd name="connsiteY1" fmla="*/ 0 h 6858000"/>
              <a:gd name="connsiteX2" fmla="*/ 3550135 w 3550135"/>
              <a:gd name="connsiteY2" fmla="*/ 6858000 h 6858000"/>
              <a:gd name="connsiteX3" fmla="*/ 0 w 35501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135" h="6858000">
                <a:moveTo>
                  <a:pt x="1338015" y="0"/>
                </a:moveTo>
                <a:lnTo>
                  <a:pt x="3550135" y="0"/>
                </a:lnTo>
                <a:lnTo>
                  <a:pt x="355013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AC260E-813E-4933-A9BD-32385C4EF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273" y="914400"/>
            <a:ext cx="6510327" cy="664797"/>
          </a:xfrm>
        </p:spPr>
        <p:txBody>
          <a:bodyPr vert="horz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20055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e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6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13E0C66-A4AB-4714-AA8F-AEAFFCA1EFD7}"/>
              </a:ext>
            </a:extLst>
          </p:cNvPr>
          <p:cNvSpPr/>
          <p:nvPr userDrawn="1"/>
        </p:nvSpPr>
        <p:spPr>
          <a:xfrm flipV="1">
            <a:off x="6931584" y="586740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72BBDA5-F3E1-4A61-B7D8-69AA04CE20FA}"/>
              </a:ext>
            </a:extLst>
          </p:cNvPr>
          <p:cNvSpPr/>
          <p:nvPr userDrawn="1"/>
        </p:nvSpPr>
        <p:spPr>
          <a:xfrm>
            <a:off x="943074" y="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0961174-A7E3-49AE-9B55-9450D2D97D16}"/>
              </a:ext>
            </a:extLst>
          </p:cNvPr>
          <p:cNvSpPr/>
          <p:nvPr userDrawn="1"/>
        </p:nvSpPr>
        <p:spPr>
          <a:xfrm>
            <a:off x="127000" y="558800"/>
            <a:ext cx="8775700" cy="5713030"/>
          </a:xfrm>
          <a:prstGeom prst="parallelogram">
            <a:avLst>
              <a:gd name="adj" fmla="val 16775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C35CBE6-0516-4ED0-B35D-894AF25CA79A}"/>
              </a:ext>
            </a:extLst>
          </p:cNvPr>
          <p:cNvSpPr/>
          <p:nvPr userDrawn="1"/>
        </p:nvSpPr>
        <p:spPr>
          <a:xfrm>
            <a:off x="7491884" y="0"/>
            <a:ext cx="4700117" cy="6858000"/>
          </a:xfrm>
          <a:custGeom>
            <a:avLst/>
            <a:gdLst>
              <a:gd name="connsiteX0" fmla="*/ 1341682 w 4700117"/>
              <a:gd name="connsiteY0" fmla="*/ 0 h 6858000"/>
              <a:gd name="connsiteX1" fmla="*/ 4700117 w 4700117"/>
              <a:gd name="connsiteY1" fmla="*/ 0 h 6858000"/>
              <a:gd name="connsiteX2" fmla="*/ 4700117 w 4700117"/>
              <a:gd name="connsiteY2" fmla="*/ 6858000 h 6858000"/>
              <a:gd name="connsiteX3" fmla="*/ 0 w 47001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117" h="6858000">
                <a:moveTo>
                  <a:pt x="1341682" y="0"/>
                </a:moveTo>
                <a:lnTo>
                  <a:pt x="4700117" y="0"/>
                </a:lnTo>
                <a:lnTo>
                  <a:pt x="4700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48D0E0-4023-4339-8851-9F55B8330086}"/>
              </a:ext>
            </a:extLst>
          </p:cNvPr>
          <p:cNvSpPr/>
          <p:nvPr userDrawn="1"/>
        </p:nvSpPr>
        <p:spPr>
          <a:xfrm>
            <a:off x="8367898" y="-1"/>
            <a:ext cx="3824102" cy="6858000"/>
          </a:xfrm>
          <a:custGeom>
            <a:avLst/>
            <a:gdLst>
              <a:gd name="connsiteX0" fmla="*/ 1341682 w 3824102"/>
              <a:gd name="connsiteY0" fmla="*/ 0 h 6858000"/>
              <a:gd name="connsiteX1" fmla="*/ 3824102 w 3824102"/>
              <a:gd name="connsiteY1" fmla="*/ 0 h 6858000"/>
              <a:gd name="connsiteX2" fmla="*/ 3824102 w 3824102"/>
              <a:gd name="connsiteY2" fmla="*/ 6858000 h 6858000"/>
              <a:gd name="connsiteX3" fmla="*/ 0 w 38241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4102" h="6858000">
                <a:moveTo>
                  <a:pt x="1341682" y="0"/>
                </a:moveTo>
                <a:lnTo>
                  <a:pt x="3824102" y="0"/>
                </a:lnTo>
                <a:lnTo>
                  <a:pt x="382410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835CE2-E1D6-4103-9DFC-837846CB9313}"/>
              </a:ext>
            </a:extLst>
          </p:cNvPr>
          <p:cNvSpPr/>
          <p:nvPr userDrawn="1"/>
        </p:nvSpPr>
        <p:spPr>
          <a:xfrm>
            <a:off x="0" y="-1"/>
            <a:ext cx="1503373" cy="6858000"/>
          </a:xfrm>
          <a:custGeom>
            <a:avLst/>
            <a:gdLst>
              <a:gd name="connsiteX0" fmla="*/ 627358 w 1503373"/>
              <a:gd name="connsiteY0" fmla="*/ 0 h 6858000"/>
              <a:gd name="connsiteX1" fmla="*/ 1503373 w 1503373"/>
              <a:gd name="connsiteY1" fmla="*/ 0 h 6858000"/>
              <a:gd name="connsiteX2" fmla="*/ 161691 w 1503373"/>
              <a:gd name="connsiteY2" fmla="*/ 6858000 h 6858000"/>
              <a:gd name="connsiteX3" fmla="*/ 0 w 1503373"/>
              <a:gd name="connsiteY3" fmla="*/ 6858000 h 6858000"/>
              <a:gd name="connsiteX4" fmla="*/ 0 w 1503373"/>
              <a:gd name="connsiteY4" fmla="*/ 32067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373" h="6858000">
                <a:moveTo>
                  <a:pt x="627358" y="0"/>
                </a:moveTo>
                <a:lnTo>
                  <a:pt x="1503373" y="0"/>
                </a:lnTo>
                <a:lnTo>
                  <a:pt x="161691" y="6858000"/>
                </a:lnTo>
                <a:lnTo>
                  <a:pt x="0" y="6858000"/>
                </a:lnTo>
                <a:lnTo>
                  <a:pt x="0" y="3206737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9" name="Picture 18" descr="A submarine in the water&#10;&#10;Description automatically generated">
            <a:extLst>
              <a:ext uri="{FF2B5EF4-FFF2-40B4-BE49-F238E27FC236}">
                <a16:creationId xmlns:a16="http://schemas.microsoft.com/office/drawing/2014/main" id="{F244F300-89FA-4585-A537-EBA553E436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1867" y="0"/>
            <a:ext cx="3550135" cy="6858000"/>
          </a:xfrm>
          <a:custGeom>
            <a:avLst/>
            <a:gdLst>
              <a:gd name="connsiteX0" fmla="*/ 1338015 w 3550135"/>
              <a:gd name="connsiteY0" fmla="*/ 0 h 6858000"/>
              <a:gd name="connsiteX1" fmla="*/ 3550135 w 3550135"/>
              <a:gd name="connsiteY1" fmla="*/ 0 h 6858000"/>
              <a:gd name="connsiteX2" fmla="*/ 3550135 w 3550135"/>
              <a:gd name="connsiteY2" fmla="*/ 6858000 h 6858000"/>
              <a:gd name="connsiteX3" fmla="*/ 0 w 35501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135" h="6858000">
                <a:moveTo>
                  <a:pt x="1338015" y="0"/>
                </a:moveTo>
                <a:lnTo>
                  <a:pt x="3550135" y="0"/>
                </a:lnTo>
                <a:lnTo>
                  <a:pt x="355013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AC260E-813E-4933-A9BD-32385C4EF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273" y="914400"/>
            <a:ext cx="6510327" cy="664797"/>
          </a:xfrm>
        </p:spPr>
        <p:txBody>
          <a:bodyPr vert="horz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7875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8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A jet on the runway&#10;&#10;Description automatically generated">
            <a:extLst>
              <a:ext uri="{FF2B5EF4-FFF2-40B4-BE49-F238E27FC236}">
                <a16:creationId xmlns:a16="http://schemas.microsoft.com/office/drawing/2014/main" id="{7E5BDA4C-5EA6-4ACF-BDF9-9CCAF4344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600" y="0"/>
            <a:ext cx="6095400" cy="6857995"/>
          </a:xfrm>
          <a:custGeom>
            <a:avLst/>
            <a:gdLst>
              <a:gd name="connsiteX0" fmla="*/ 5 w 6095400"/>
              <a:gd name="connsiteY0" fmla="*/ 0 h 6857995"/>
              <a:gd name="connsiteX1" fmla="*/ 6095400 w 6095400"/>
              <a:gd name="connsiteY1" fmla="*/ 0 h 6857995"/>
              <a:gd name="connsiteX2" fmla="*/ 6095400 w 6095400"/>
              <a:gd name="connsiteY2" fmla="*/ 6857995 h 6857995"/>
              <a:gd name="connsiteX3" fmla="*/ 3 w 6095400"/>
              <a:gd name="connsiteY3" fmla="*/ 6857995 h 6857995"/>
              <a:gd name="connsiteX4" fmla="*/ 1802252 w 6095400"/>
              <a:gd name="connsiteY4" fmla="*/ 3428997 h 6857995"/>
              <a:gd name="connsiteX5" fmla="*/ 0 w 6095400"/>
              <a:gd name="connsiteY5" fmla="*/ 0 h 6857995"/>
              <a:gd name="connsiteX6" fmla="*/ 1 w 6095400"/>
              <a:gd name="connsiteY6" fmla="*/ 0 h 6857995"/>
              <a:gd name="connsiteX7" fmla="*/ 1 w 6095400"/>
              <a:gd name="connsiteY7" fmla="*/ 6857995 h 6857995"/>
              <a:gd name="connsiteX8" fmla="*/ 0 w 6095400"/>
              <a:gd name="connsiteY8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400" h="6857995">
                <a:moveTo>
                  <a:pt x="5" y="0"/>
                </a:moveTo>
                <a:lnTo>
                  <a:pt x="6095400" y="0"/>
                </a:lnTo>
                <a:lnTo>
                  <a:pt x="6095400" y="6857995"/>
                </a:lnTo>
                <a:lnTo>
                  <a:pt x="3" y="6857995"/>
                </a:lnTo>
                <a:lnTo>
                  <a:pt x="1802252" y="3428997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6857995"/>
                </a:lnTo>
                <a:lnTo>
                  <a:pt x="0" y="6857995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C70ED5-CB54-4346-BD25-FCEB66FD9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5554900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640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0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 submarine in the water&#10;&#10;Description automatically generated">
            <a:extLst>
              <a:ext uri="{FF2B5EF4-FFF2-40B4-BE49-F238E27FC236}">
                <a16:creationId xmlns:a16="http://schemas.microsoft.com/office/drawing/2014/main" id="{0740CA02-49FB-405A-BC09-129C06F498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600" y="0"/>
            <a:ext cx="6095400" cy="6857995"/>
          </a:xfrm>
          <a:custGeom>
            <a:avLst/>
            <a:gdLst>
              <a:gd name="connsiteX0" fmla="*/ 5 w 6095400"/>
              <a:gd name="connsiteY0" fmla="*/ 0 h 6857995"/>
              <a:gd name="connsiteX1" fmla="*/ 6095400 w 6095400"/>
              <a:gd name="connsiteY1" fmla="*/ 0 h 6857995"/>
              <a:gd name="connsiteX2" fmla="*/ 6095400 w 6095400"/>
              <a:gd name="connsiteY2" fmla="*/ 6857995 h 6857995"/>
              <a:gd name="connsiteX3" fmla="*/ 3 w 6095400"/>
              <a:gd name="connsiteY3" fmla="*/ 6857995 h 6857995"/>
              <a:gd name="connsiteX4" fmla="*/ 1802252 w 6095400"/>
              <a:gd name="connsiteY4" fmla="*/ 3428997 h 6857995"/>
              <a:gd name="connsiteX5" fmla="*/ 0 w 6095400"/>
              <a:gd name="connsiteY5" fmla="*/ 0 h 6857995"/>
              <a:gd name="connsiteX6" fmla="*/ 1 w 6095400"/>
              <a:gd name="connsiteY6" fmla="*/ 0 h 6857995"/>
              <a:gd name="connsiteX7" fmla="*/ 1 w 6095400"/>
              <a:gd name="connsiteY7" fmla="*/ 6857995 h 6857995"/>
              <a:gd name="connsiteX8" fmla="*/ 0 w 6095400"/>
              <a:gd name="connsiteY8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400" h="6857995">
                <a:moveTo>
                  <a:pt x="5" y="0"/>
                </a:moveTo>
                <a:lnTo>
                  <a:pt x="6095400" y="0"/>
                </a:lnTo>
                <a:lnTo>
                  <a:pt x="6095400" y="6857995"/>
                </a:lnTo>
                <a:lnTo>
                  <a:pt x="3" y="6857995"/>
                </a:lnTo>
                <a:lnTo>
                  <a:pt x="1802252" y="3428997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6857995"/>
                </a:lnTo>
                <a:lnTo>
                  <a:pt x="0" y="6857995"/>
                </a:lnTo>
                <a:close/>
              </a:path>
            </a:pathLst>
          </a:cu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985CA334-5EDC-431E-9283-C30F3E02C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5554900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83504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c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A group of boats in the water&#10;&#10;Description automatically generated">
            <a:extLst>
              <a:ext uri="{FF2B5EF4-FFF2-40B4-BE49-F238E27FC236}">
                <a16:creationId xmlns:a16="http://schemas.microsoft.com/office/drawing/2014/main" id="{B541E7C2-AD04-4E0F-9073-234B373323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0"/>
            <a:ext cx="5867400" cy="6858000"/>
          </a:xfrm>
          <a:custGeom>
            <a:avLst/>
            <a:gdLst>
              <a:gd name="connsiteX0" fmla="*/ 4143398 w 5867400"/>
              <a:gd name="connsiteY0" fmla="*/ 0 h 6858000"/>
              <a:gd name="connsiteX1" fmla="*/ 5867400 w 5867400"/>
              <a:gd name="connsiteY1" fmla="*/ 0 h 6858000"/>
              <a:gd name="connsiteX2" fmla="*/ 5867400 w 5867400"/>
              <a:gd name="connsiteY2" fmla="*/ 4020185 h 6858000"/>
              <a:gd name="connsiteX3" fmla="*/ 4152877 w 5867400"/>
              <a:gd name="connsiteY3" fmla="*/ 6858000 h 6858000"/>
              <a:gd name="connsiteX4" fmla="*/ 0 w 58674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7400" h="6858000">
                <a:moveTo>
                  <a:pt x="4143398" y="0"/>
                </a:moveTo>
                <a:lnTo>
                  <a:pt x="5867400" y="0"/>
                </a:lnTo>
                <a:lnTo>
                  <a:pt x="5867400" y="4020185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5BF4BF14-ED7B-463F-A5EF-5C5474908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755300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80737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23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5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 submarine in the water&#10;&#10;Description automatically generated">
            <a:extLst>
              <a:ext uri="{FF2B5EF4-FFF2-40B4-BE49-F238E27FC236}">
                <a16:creationId xmlns:a16="http://schemas.microsoft.com/office/drawing/2014/main" id="{5EB61DEA-24E8-4679-A8AA-6AAD254BB1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5372097" cy="6858000"/>
          </a:xfrm>
          <a:custGeom>
            <a:avLst/>
            <a:gdLst>
              <a:gd name="connsiteX0" fmla="*/ 0 w 5372097"/>
              <a:gd name="connsiteY0" fmla="*/ 0 h 6858000"/>
              <a:gd name="connsiteX1" fmla="*/ 446343 w 5372097"/>
              <a:gd name="connsiteY1" fmla="*/ 0 h 6858000"/>
              <a:gd name="connsiteX2" fmla="*/ 1517320 w 5372097"/>
              <a:gd name="connsiteY2" fmla="*/ 0 h 6858000"/>
              <a:gd name="connsiteX3" fmla="*/ 5372097 w 5372097"/>
              <a:gd name="connsiteY3" fmla="*/ 0 h 6858000"/>
              <a:gd name="connsiteX4" fmla="*/ 5372097 w 5372097"/>
              <a:gd name="connsiteY4" fmla="*/ 5787 h 6858000"/>
              <a:gd name="connsiteX5" fmla="*/ 5278311 w 5372097"/>
              <a:gd name="connsiteY5" fmla="*/ 87027 h 6858000"/>
              <a:gd name="connsiteX6" fmla="*/ 3799144 w 5372097"/>
              <a:gd name="connsiteY6" fmla="*/ 3429000 h 6858000"/>
              <a:gd name="connsiteX7" fmla="*/ 5278311 w 5372097"/>
              <a:gd name="connsiteY7" fmla="*/ 6770974 h 6858000"/>
              <a:gd name="connsiteX8" fmla="*/ 5372097 w 5372097"/>
              <a:gd name="connsiteY8" fmla="*/ 6852214 h 6858000"/>
              <a:gd name="connsiteX9" fmla="*/ 5372097 w 5372097"/>
              <a:gd name="connsiteY9" fmla="*/ 6858000 h 6858000"/>
              <a:gd name="connsiteX10" fmla="*/ 1517320 w 5372097"/>
              <a:gd name="connsiteY10" fmla="*/ 6858000 h 6858000"/>
              <a:gd name="connsiteX11" fmla="*/ 446343 w 5372097"/>
              <a:gd name="connsiteY11" fmla="*/ 6858000 h 6858000"/>
              <a:gd name="connsiteX12" fmla="*/ 0 w 5372097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2097" h="6858000">
                <a:moveTo>
                  <a:pt x="0" y="0"/>
                </a:moveTo>
                <a:lnTo>
                  <a:pt x="446343" y="0"/>
                </a:lnTo>
                <a:lnTo>
                  <a:pt x="1517320" y="0"/>
                </a:lnTo>
                <a:lnTo>
                  <a:pt x="5372097" y="0"/>
                </a:lnTo>
                <a:lnTo>
                  <a:pt x="5372097" y="5787"/>
                </a:lnTo>
                <a:lnTo>
                  <a:pt x="5278311" y="87027"/>
                </a:lnTo>
                <a:cubicBezTo>
                  <a:pt x="4369628" y="912918"/>
                  <a:pt x="3799144" y="2104337"/>
                  <a:pt x="3799144" y="3429000"/>
                </a:cubicBezTo>
                <a:cubicBezTo>
                  <a:pt x="3799144" y="4753663"/>
                  <a:pt x="4369628" y="5945082"/>
                  <a:pt x="5278311" y="6770974"/>
                </a:cubicBezTo>
                <a:lnTo>
                  <a:pt x="5372097" y="6852214"/>
                </a:lnTo>
                <a:lnTo>
                  <a:pt x="5372097" y="6858000"/>
                </a:lnTo>
                <a:lnTo>
                  <a:pt x="1517320" y="6858000"/>
                </a:lnTo>
                <a:lnTo>
                  <a:pt x="4463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AC30ECCD-559E-4B4A-AAFA-43D9796A0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0" y="622800"/>
            <a:ext cx="6394449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98195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8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7401F-4058-4F8F-A069-1174F611D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77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372C936-331C-4E91-B4C2-B2EF3CA9B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93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F56FD0-B795-4894-96B2-F6CC89284A22}"/>
              </a:ext>
            </a:extLst>
          </p:cNvPr>
          <p:cNvSpPr/>
          <p:nvPr userDrawn="1"/>
        </p:nvSpPr>
        <p:spPr>
          <a:xfrm>
            <a:off x="3933172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9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5A2869-F750-4C71-A0C2-19B44CC33F80}"/>
              </a:ext>
            </a:extLst>
          </p:cNvPr>
          <p:cNvSpPr/>
          <p:nvPr userDrawn="1"/>
        </p:nvSpPr>
        <p:spPr>
          <a:xfrm>
            <a:off x="70256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F8C894-FEF6-4806-96A1-F119CE4DEE9C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C8AD0-99E3-4A27-A86E-5737264EE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975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238356" y="0"/>
            <a:ext cx="5953642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268EC-1C83-4C97-95AC-9609A6CD9C33}"/>
              </a:ext>
            </a:extLst>
          </p:cNvPr>
          <p:cNvSpPr/>
          <p:nvPr userDrawn="1"/>
        </p:nvSpPr>
        <p:spPr>
          <a:xfrm>
            <a:off x="60920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E17EA-00A5-4522-8ACE-161D62BB8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47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966360" y="0"/>
            <a:ext cx="422564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4B75C0-0610-46A3-A307-B72053F56232}"/>
              </a:ext>
            </a:extLst>
          </p:cNvPr>
          <p:cNvSpPr/>
          <p:nvPr userDrawn="1"/>
        </p:nvSpPr>
        <p:spPr>
          <a:xfrm>
            <a:off x="7820025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13537D-016F-4E66-9CC9-7A33FADD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45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1CCB5F3-9D53-43A8-95E5-3C54BACCCD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CCB5F3-9D53-43A8-95E5-3C54BACCCD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 14">
            <a:extLst>
              <a:ext uri="{FF2B5EF4-FFF2-40B4-BE49-F238E27FC236}">
                <a16:creationId xmlns:a16="http://schemas.microsoft.com/office/drawing/2014/main" id="{63C5C522-BC54-4A94-A3E1-B1DCAEB1D1EC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5576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S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1" y="-1"/>
            <a:ext cx="12194381" cy="1463041"/>
            <a:chOff x="-1" y="-1"/>
            <a:chExt cx="12194381" cy="1463041"/>
          </a:xfrm>
        </p:grpSpPr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859880" y="0"/>
              <a:ext cx="9334500" cy="1463040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 userDrawn="1"/>
          </p:nvGrpSpPr>
          <p:grpSpPr>
            <a:xfrm>
              <a:off x="-1" y="-1"/>
              <a:ext cx="2871979" cy="1462161"/>
              <a:chOff x="-1" y="-1"/>
              <a:chExt cx="2871979" cy="1462161"/>
            </a:xfrm>
          </p:grpSpPr>
          <p:cxnSp>
            <p:nvCxnSpPr>
              <p:cNvPr id="14" name="Straight Connector 13"/>
              <p:cNvCxnSpPr/>
              <p:nvPr userDrawn="1"/>
            </p:nvCxnSpPr>
            <p:spPr>
              <a:xfrm flipH="1">
                <a:off x="0" y="1235869"/>
                <a:ext cx="457200" cy="0"/>
              </a:xfrm>
              <a:prstGeom prst="line">
                <a:avLst/>
              </a:prstGeom>
              <a:ln w="9525" cap="rnd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Rectangle 6"/>
              <p:cNvSpPr/>
              <p:nvPr userDrawn="1"/>
            </p:nvSpPr>
            <p:spPr>
              <a:xfrm>
                <a:off x="-1" y="-1"/>
                <a:ext cx="457200" cy="1194297"/>
              </a:xfrm>
              <a:prstGeom prst="rect">
                <a:avLst/>
              </a:prstGeom>
              <a:solidFill>
                <a:srgbClr val="E0E1E0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1240B29-F687-4F45-9708-019B960494DF}">
                  <a14:hiddenLine xmlns:a14="http://schemas.microsoft.com/office/drawing/2010/main" w="9525" cap="rnd" cmpd="sng" algn="ctr">
                    <a:solidFill>
                      <a:schemeClr val="tx2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20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7"/>
              <a:stretch>
                <a:fillRect/>
              </a:stretch>
            </p:blipFill>
            <p:spPr>
              <a:xfrm>
                <a:off x="330009" y="0"/>
                <a:ext cx="2541969" cy="1462160"/>
              </a:xfrm>
              <a:custGeom>
                <a:avLst/>
                <a:gdLst>
                  <a:gd name="connsiteX0" fmla="*/ 0 w 3649041"/>
                  <a:gd name="connsiteY0" fmla="*/ 0 h 2098956"/>
                  <a:gd name="connsiteX1" fmla="*/ 3649041 w 3649041"/>
                  <a:gd name="connsiteY1" fmla="*/ 0 h 2098956"/>
                  <a:gd name="connsiteX2" fmla="*/ 3649041 w 3649041"/>
                  <a:gd name="connsiteY2" fmla="*/ 2098956 h 2098956"/>
                  <a:gd name="connsiteX3" fmla="*/ 0 w 3649041"/>
                  <a:gd name="connsiteY3" fmla="*/ 2098956 h 2098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9041" h="2098956">
                    <a:moveTo>
                      <a:pt x="0" y="0"/>
                    </a:moveTo>
                    <a:lnTo>
                      <a:pt x="3649041" y="0"/>
                    </a:lnTo>
                    <a:lnTo>
                      <a:pt x="3649041" y="2098956"/>
                    </a:lnTo>
                    <a:lnTo>
                      <a:pt x="0" y="209895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10" name="Date Placeholder 56"/>
          <p:cNvSpPr>
            <a:spLocks noGrp="1"/>
          </p:cNvSpPr>
          <p:nvPr>
            <p:ph type="dt" sz="half" idx="14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3328986" y="723399"/>
            <a:ext cx="8459798" cy="470898"/>
          </a:xfrm>
        </p:spPr>
        <p:txBody>
          <a:bodyPr anchor="b"/>
          <a:lstStyle>
            <a:lvl1pPr>
              <a:defRPr sz="34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901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576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93859C3-75CF-4A8C-AC61-D96596CCD2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3859C3-75CF-4A8C-AC61-D96596CCD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>
            <a:extLst>
              <a:ext uri="{FF2B5EF4-FFF2-40B4-BE49-F238E27FC236}">
                <a16:creationId xmlns:a16="http://schemas.microsoft.com/office/drawing/2014/main" id="{9A903735-A36F-4200-A9C3-E366FEE9C602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4E8FE-DF74-4D07-A05D-1FBA4EA2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208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9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entagon 3">
            <a:extLst>
              <a:ext uri="{FF2B5EF4-FFF2-40B4-BE49-F238E27FC236}">
                <a16:creationId xmlns:a16="http://schemas.microsoft.com/office/drawing/2014/main" id="{ABC09DB5-D40C-4B55-A396-E8FEA57A2B1B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654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56CFA9C-9CF7-4C62-BA2E-7B7642DFD6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6CFA9C-9CF7-4C62-BA2E-7B7642DFD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3">
            <a:extLst>
              <a:ext uri="{FF2B5EF4-FFF2-40B4-BE49-F238E27FC236}">
                <a16:creationId xmlns:a16="http://schemas.microsoft.com/office/drawing/2014/main" id="{4FBB4119-E7AC-4BF0-BED9-FC1BA7F433A3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CD0947-ECD5-41D5-A9A7-0B9DAF2F5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08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734DFB9-752F-43AB-AEA7-166D7C5737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34DFB9-752F-43AB-AEA7-166D7C5737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entagon 8">
            <a:extLst>
              <a:ext uri="{FF2B5EF4-FFF2-40B4-BE49-F238E27FC236}">
                <a16:creationId xmlns:a16="http://schemas.microsoft.com/office/drawing/2014/main" id="{923426FA-B0BD-4BEA-AC60-8708745552AC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872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0FA45D-B032-4C8B-9D8B-85674CA24D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0FA45D-B032-4C8B-9D8B-85674CA24D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8">
            <a:extLst>
              <a:ext uri="{FF2B5EF4-FFF2-40B4-BE49-F238E27FC236}">
                <a16:creationId xmlns:a16="http://schemas.microsoft.com/office/drawing/2014/main" id="{7039684E-53DF-4126-B736-84B73F73426A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F2995C-2AFD-4104-ACC9-2379C0459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06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5DE940-2C1B-44FB-A247-8271EA6A2E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5DE940-2C1B-44FB-A247-8271EA6A2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70E8474E-D7BD-41CE-B602-7E55BCDB9F4C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8674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917A4FA-7303-47E1-A27B-B590DF071D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17A4FA-7303-47E1-A27B-B590DF071D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DB4AD4F7-CD0F-41E0-8348-4BECE621FC80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18AC3B-A3A5-4F48-9C3C-6A4834D5C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3215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C4320-7DDE-4808-807B-7A3290EA1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349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61969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3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1" b="-40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7961A-7105-4805-B2B5-32E6602ED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28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493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780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1E8F1-3F58-4B19-AF36-36FC3D3ED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11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7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submarine in the water&#10;&#10;Description automatically generated">
            <a:extLst>
              <a:ext uri="{FF2B5EF4-FFF2-40B4-BE49-F238E27FC236}">
                <a16:creationId xmlns:a16="http://schemas.microsoft.com/office/drawing/2014/main" id="{B106B717-D47A-4A4A-A7B8-263F4CD403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0151" y="0"/>
            <a:ext cx="8296275" cy="6858000"/>
          </a:xfrm>
          <a:custGeom>
            <a:avLst/>
            <a:gdLst>
              <a:gd name="connsiteX0" fmla="*/ 4143399 w 8296275"/>
              <a:gd name="connsiteY0" fmla="*/ 0 h 6858000"/>
              <a:gd name="connsiteX1" fmla="*/ 8296275 w 8296275"/>
              <a:gd name="connsiteY1" fmla="*/ 0 h 6858000"/>
              <a:gd name="connsiteX2" fmla="*/ 4152877 w 8296275"/>
              <a:gd name="connsiteY2" fmla="*/ 6858000 h 6858000"/>
              <a:gd name="connsiteX3" fmla="*/ 0 w 82962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6275" h="6858000">
                <a:moveTo>
                  <a:pt x="4143399" y="0"/>
                </a:moveTo>
                <a:lnTo>
                  <a:pt x="8296275" y="0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 descr="A group of boats in the water&#10;&#10;Description automatically generated">
            <a:extLst>
              <a:ext uri="{FF2B5EF4-FFF2-40B4-BE49-F238E27FC236}">
                <a16:creationId xmlns:a16="http://schemas.microsoft.com/office/drawing/2014/main" id="{B8033BA3-B3E1-482F-834F-75C6664BC0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400" y="0"/>
            <a:ext cx="5435600" cy="6858000"/>
          </a:xfrm>
          <a:custGeom>
            <a:avLst/>
            <a:gdLst>
              <a:gd name="connsiteX0" fmla="*/ 4143398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4734885 h 6858000"/>
              <a:gd name="connsiteX3" fmla="*/ 4152877 w 5435600"/>
              <a:gd name="connsiteY3" fmla="*/ 6858000 h 6858000"/>
              <a:gd name="connsiteX4" fmla="*/ 0 w 54356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5600" h="6858000">
                <a:moveTo>
                  <a:pt x="4143398" y="0"/>
                </a:moveTo>
                <a:lnTo>
                  <a:pt x="5435600" y="0"/>
                </a:lnTo>
                <a:lnTo>
                  <a:pt x="5435600" y="4734885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425B38-13D0-4FBF-8800-F67841ACA5D2}"/>
              </a:ext>
            </a:extLst>
          </p:cNvPr>
          <p:cNvSpPr/>
          <p:nvPr userDrawn="1"/>
        </p:nvSpPr>
        <p:spPr>
          <a:xfrm flipH="1">
            <a:off x="11042650" y="4940109"/>
            <a:ext cx="1149350" cy="1917892"/>
          </a:xfrm>
          <a:custGeom>
            <a:avLst/>
            <a:gdLst>
              <a:gd name="connsiteX0" fmla="*/ 0 w 1149350"/>
              <a:gd name="connsiteY0" fmla="*/ 0 h 1917892"/>
              <a:gd name="connsiteX1" fmla="*/ 0 w 1149350"/>
              <a:gd name="connsiteY1" fmla="*/ 1917892 h 1917892"/>
              <a:gd name="connsiteX2" fmla="*/ 1149350 w 1149350"/>
              <a:gd name="connsiteY2" fmla="*/ 1917892 h 191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350" h="1917892">
                <a:moveTo>
                  <a:pt x="0" y="0"/>
                </a:moveTo>
                <a:lnTo>
                  <a:pt x="0" y="1917892"/>
                </a:lnTo>
                <a:lnTo>
                  <a:pt x="1149350" y="191789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39D5204-2FF7-441D-AFCB-4832874B756C}"/>
              </a:ext>
            </a:extLst>
          </p:cNvPr>
          <p:cNvSpPr/>
          <p:nvPr userDrawn="1"/>
        </p:nvSpPr>
        <p:spPr>
          <a:xfrm rot="18065892">
            <a:off x="219788" y="3308763"/>
            <a:ext cx="8154085" cy="240475"/>
          </a:xfrm>
          <a:custGeom>
            <a:avLst/>
            <a:gdLst>
              <a:gd name="connsiteX0" fmla="*/ 8075701 w 8154085"/>
              <a:gd name="connsiteY0" fmla="*/ 110526 h 240475"/>
              <a:gd name="connsiteX1" fmla="*/ 8154085 w 8154085"/>
              <a:gd name="connsiteY1" fmla="*/ 240475 h 240475"/>
              <a:gd name="connsiteX2" fmla="*/ 460570 w 8154085"/>
              <a:gd name="connsiteY2" fmla="*/ 240475 h 240475"/>
              <a:gd name="connsiteX3" fmla="*/ 460570 w 8154085"/>
              <a:gd name="connsiteY3" fmla="*/ 236024 h 240475"/>
              <a:gd name="connsiteX4" fmla="*/ 142369 w 8154085"/>
              <a:gd name="connsiteY4" fmla="*/ 236024 h 240475"/>
              <a:gd name="connsiteX5" fmla="*/ 0 w 8154085"/>
              <a:gd name="connsiteY5" fmla="*/ 0 h 240475"/>
              <a:gd name="connsiteX6" fmla="*/ 2860898 w 8154085"/>
              <a:gd name="connsiteY6" fmla="*/ 0 h 240475"/>
              <a:gd name="connsiteX7" fmla="*/ 2971423 w 8154085"/>
              <a:gd name="connsiteY7" fmla="*/ 110526 h 2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085" h="240475">
                <a:moveTo>
                  <a:pt x="8075701" y="110526"/>
                </a:moveTo>
                <a:lnTo>
                  <a:pt x="8154085" y="240475"/>
                </a:lnTo>
                <a:lnTo>
                  <a:pt x="460570" y="240475"/>
                </a:lnTo>
                <a:lnTo>
                  <a:pt x="460570" y="236024"/>
                </a:lnTo>
                <a:lnTo>
                  <a:pt x="142369" y="236024"/>
                </a:lnTo>
                <a:lnTo>
                  <a:pt x="0" y="0"/>
                </a:lnTo>
                <a:lnTo>
                  <a:pt x="2860898" y="0"/>
                </a:lnTo>
                <a:lnTo>
                  <a:pt x="2971423" y="110526"/>
                </a:lnTo>
                <a:close/>
              </a:path>
            </a:pathLst>
          </a:cu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467D31-1095-4AB9-9898-BC92F7CE9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629" y="5523251"/>
            <a:ext cx="2656609" cy="1149494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4D191-20E1-4706-B9D4-C3D586DC94E6}"/>
              </a:ext>
            </a:extLst>
          </p:cNvPr>
          <p:cNvSpPr txBox="1"/>
          <p:nvPr userDrawn="1"/>
        </p:nvSpPr>
        <p:spPr>
          <a:xfrm>
            <a:off x="629999" y="1033251"/>
            <a:ext cx="4262040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93000"/>
              </a:lnSpc>
              <a:spcBef>
                <a:spcPct val="0"/>
              </a:spcBef>
              <a:buNone/>
              <a:defRPr sz="44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0814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6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64E57D4-EB1B-4341-A28C-995F3CF07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4E57D4-EB1B-4341-A28C-995F3CF07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686050" y="663141"/>
            <a:ext cx="8877300" cy="387798"/>
          </a:xfrm>
        </p:spPr>
        <p:txBody>
          <a:bodyPr vert="horz" anchor="ctr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8EA3FF-4774-41C2-9794-9F8088714AC1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F03FDE-0993-4AD6-B378-82EF0BA8E875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AF5C3F-5117-4A93-A790-D78316180FE1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866C24-07FA-4E7C-8887-808BD6920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119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740310F-9AC8-408A-AC70-F21D1809E8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40310F-9AC8-408A-AC70-F21D1809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6BF07A0-74DD-4CCC-BEEC-9D54C97F0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6050" y="663141"/>
            <a:ext cx="8877300" cy="387798"/>
          </a:xfrm>
        </p:spPr>
        <p:txBody>
          <a:bodyPr vert="horz" anchor="ctr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27AE64-7907-46CE-A886-FA3E1DAA78B3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BF2489-2476-42A7-BAA6-35D9F35FAC3C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ADB2D4-2BC3-4442-B519-D4A3F61A5066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902FAA-C33F-4142-8991-848BFFF8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17100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5895B04-5685-41A6-8D29-D3D89DBC87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895B04-5685-41A6-8D29-D3D89DBC87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vert="horz" anchor="t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631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97175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8C08D19-B5DC-4622-A61F-6DAA97E82D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C08D19-B5DC-4622-A61F-6DAA97E82D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1BADB7-38C1-479F-BC39-E11178CE4F36}"/>
              </a:ext>
            </a:extLst>
          </p:cNvPr>
          <p:cNvSpPr/>
          <p:nvPr userDrawn="1"/>
        </p:nvSpPr>
        <p:spPr>
          <a:xfrm>
            <a:off x="3933172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9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4E1B898-763C-4852-A79F-E8661BF431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E1B898-763C-4852-A79F-E8661BF43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91397D-8647-4BE7-81CF-9CF029D8FCDA}"/>
              </a:ext>
            </a:extLst>
          </p:cNvPr>
          <p:cNvSpPr/>
          <p:nvPr userDrawn="1"/>
        </p:nvSpPr>
        <p:spPr>
          <a:xfrm>
            <a:off x="70256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874A8FC-CDE3-4D4F-892B-A3495C859B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74A8FC-CDE3-4D4F-892B-A3495C859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CEE8B-895D-45FB-9F5A-5BE236414DD6}"/>
              </a:ext>
            </a:extLst>
          </p:cNvPr>
          <p:cNvSpPr/>
          <p:nvPr userDrawn="1"/>
        </p:nvSpPr>
        <p:spPr>
          <a:xfrm>
            <a:off x="8887937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7AA9AF-24B8-4A9D-8171-D5C07F1ED1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7AA9AF-24B8-4A9D-8171-D5C07F1ED1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BE7469-EEDF-422B-9FDD-2F464EB37675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4D9F2-D36E-4C1F-B9F3-1F1A5D393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877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238356" y="0"/>
            <a:ext cx="5953642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86BFCD-0B14-4B1A-9177-0FF1CF140717}"/>
              </a:ext>
            </a:extLst>
          </p:cNvPr>
          <p:cNvSpPr/>
          <p:nvPr userDrawn="1"/>
        </p:nvSpPr>
        <p:spPr>
          <a:xfrm>
            <a:off x="60920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5FB1F0-7FD8-4793-B534-CB4C0824A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55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966360" y="0"/>
            <a:ext cx="422564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4F7E4-94F2-42EA-8143-6D57086FF3ED}"/>
              </a:ext>
            </a:extLst>
          </p:cNvPr>
          <p:cNvSpPr/>
          <p:nvPr userDrawn="1"/>
        </p:nvSpPr>
        <p:spPr>
          <a:xfrm>
            <a:off x="7820025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F561BB-3432-47E0-B053-8E4B0314E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469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9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>
            <a:extLst>
              <a:ext uri="{FF2B5EF4-FFF2-40B4-BE49-F238E27FC236}">
                <a16:creationId xmlns:a16="http://schemas.microsoft.com/office/drawing/2014/main" id="{45B54F1D-A842-4EE3-996D-7C5098077C01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275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6B8976B-5D7F-4C03-AB28-C06137908F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B8976B-5D7F-4C03-AB28-C06137908F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 14">
            <a:extLst>
              <a:ext uri="{FF2B5EF4-FFF2-40B4-BE49-F238E27FC236}">
                <a16:creationId xmlns:a16="http://schemas.microsoft.com/office/drawing/2014/main" id="{3781BDC1-863D-4112-ADA7-A6D5594F8417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4285E9-F4BF-4D90-8B71-13892AB45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72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A2B80CE-FFD6-43F3-819F-EE6B14751A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2B80CE-FFD6-43F3-819F-EE6B14751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>
            <a:extLst>
              <a:ext uri="{FF2B5EF4-FFF2-40B4-BE49-F238E27FC236}">
                <a16:creationId xmlns:a16="http://schemas.microsoft.com/office/drawing/2014/main" id="{91E2A49F-7859-42DA-B450-A9F33FE95F5A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12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DFA9FC-D1EA-4C5C-9D29-B61FB693CC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DFA9FC-D1EA-4C5C-9D29-B61FB693C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3">
            <a:extLst>
              <a:ext uri="{FF2B5EF4-FFF2-40B4-BE49-F238E27FC236}">
                <a16:creationId xmlns:a16="http://schemas.microsoft.com/office/drawing/2014/main" id="{82B220B0-372F-43E3-A109-6CF066759AAB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2C706E-CD0A-4E81-8224-11B6D69D1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62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5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8467050-7856-47A8-84E0-CB1BCD1CC9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8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467050-7856-47A8-84E0-CB1BCD1CC9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>
            <a:extLst>
              <a:ext uri="{FF2B5EF4-FFF2-40B4-BE49-F238E27FC236}">
                <a16:creationId xmlns:a16="http://schemas.microsoft.com/office/drawing/2014/main" id="{B73AD998-F645-4859-86EF-26B678D7BE4B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1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CFE9EBF-06A2-4BD6-99DF-3F63DFAE8A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FE9EBF-06A2-4BD6-99DF-3F63DFAE8A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entagon 8">
            <a:extLst>
              <a:ext uri="{FF2B5EF4-FFF2-40B4-BE49-F238E27FC236}">
                <a16:creationId xmlns:a16="http://schemas.microsoft.com/office/drawing/2014/main" id="{9356E77E-8E93-461D-817C-F328F630EB9D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D66B2-724B-427D-8D73-6A4149CE0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38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AA61861-91E0-4059-A925-33EE70ECF3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3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A61861-91E0-4059-A925-33EE70ECF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46D81488-9FB8-4587-B002-2347F56DBEE6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326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B3FB2A-F8CD-4E5F-BC9B-F2BAFFB8A0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B3FB2A-F8CD-4E5F-BC9B-F2BAFFB8A0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11B0A1E8-4908-4530-945A-00578C53E7A9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4AF30-37DC-483C-8B69-D2C24A959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16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C9553-52A0-445D-BDF7-7BE623AAD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44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447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1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1" b="-40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6C710-2025-461F-887B-6B881CEA8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079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79E246B-6627-4270-AEBF-6E427B8B1A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9E246B-6627-4270-AEBF-6E427B8B1A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877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8007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73B08-9749-4910-8876-46C57F559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67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9066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FCD120-6C9E-4728-806B-AFBAF1A24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57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8AF22E-9B53-4DFB-AE10-2A273FCBD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83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7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601EF44-65AB-426F-ACB9-C4E55DDEE9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46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4DA0B-50DE-4603-B436-EE2DFC433388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3C29F-F22C-4876-8B32-71822A886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48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2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5842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9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8" b="10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629FB-F882-47B9-A78F-DBC50F80739E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A2AC36-4308-4933-9F93-4A5E5B4D9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626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3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2">
            <a:extLst>
              <a:ext uri="{FF2B5EF4-FFF2-40B4-BE49-F238E27FC236}">
                <a16:creationId xmlns:a16="http://schemas.microsoft.com/office/drawing/2014/main" id="{B08D49D8-D9DB-4F1F-86F3-053AE6A22573}"/>
              </a:ext>
            </a:extLst>
          </p:cNvPr>
          <p:cNvSpPr/>
          <p:nvPr userDrawn="1"/>
        </p:nvSpPr>
        <p:spPr bwMode="ltGray">
          <a:xfrm>
            <a:off x="15240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  <a:endParaRPr lang="en-US" sz="700" dirty="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8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84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A submarine in the water&#10;&#10;Description automatically generated">
            <a:extLst>
              <a:ext uri="{FF2B5EF4-FFF2-40B4-BE49-F238E27FC236}">
                <a16:creationId xmlns:a16="http://schemas.microsoft.com/office/drawing/2014/main" id="{E32D9992-4C71-4644-8CE5-25CAEBBD376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0151" y="0"/>
            <a:ext cx="8296275" cy="6858000"/>
          </a:xfrm>
          <a:custGeom>
            <a:avLst/>
            <a:gdLst>
              <a:gd name="connsiteX0" fmla="*/ 4143399 w 8296275"/>
              <a:gd name="connsiteY0" fmla="*/ 0 h 6858000"/>
              <a:gd name="connsiteX1" fmla="*/ 8296275 w 8296275"/>
              <a:gd name="connsiteY1" fmla="*/ 0 h 6858000"/>
              <a:gd name="connsiteX2" fmla="*/ 4152877 w 8296275"/>
              <a:gd name="connsiteY2" fmla="*/ 6858000 h 6858000"/>
              <a:gd name="connsiteX3" fmla="*/ 0 w 82962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6275" h="6858000">
                <a:moveTo>
                  <a:pt x="4143399" y="0"/>
                </a:moveTo>
                <a:lnTo>
                  <a:pt x="8296275" y="0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Picture 15" descr="A group of boats in the water&#10;&#10;Description automatically generated">
            <a:extLst>
              <a:ext uri="{FF2B5EF4-FFF2-40B4-BE49-F238E27FC236}">
                <a16:creationId xmlns:a16="http://schemas.microsoft.com/office/drawing/2014/main" id="{A03B6E11-7A5F-4279-9FD2-CE135D12305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400" y="0"/>
            <a:ext cx="5435600" cy="6858000"/>
          </a:xfrm>
          <a:custGeom>
            <a:avLst/>
            <a:gdLst>
              <a:gd name="connsiteX0" fmla="*/ 4143398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4734885 h 6858000"/>
              <a:gd name="connsiteX3" fmla="*/ 4152877 w 5435600"/>
              <a:gd name="connsiteY3" fmla="*/ 6858000 h 6858000"/>
              <a:gd name="connsiteX4" fmla="*/ 0 w 54356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5600" h="6858000">
                <a:moveTo>
                  <a:pt x="4143398" y="0"/>
                </a:moveTo>
                <a:lnTo>
                  <a:pt x="5435600" y="0"/>
                </a:lnTo>
                <a:lnTo>
                  <a:pt x="5435600" y="4734885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CF4FFD7-FCE8-43CF-AEB3-5A2DFED31DAC}"/>
              </a:ext>
            </a:extLst>
          </p:cNvPr>
          <p:cNvSpPr/>
          <p:nvPr userDrawn="1"/>
        </p:nvSpPr>
        <p:spPr>
          <a:xfrm flipH="1">
            <a:off x="11042650" y="4940109"/>
            <a:ext cx="1149350" cy="1917892"/>
          </a:xfrm>
          <a:custGeom>
            <a:avLst/>
            <a:gdLst>
              <a:gd name="connsiteX0" fmla="*/ 0 w 1149350"/>
              <a:gd name="connsiteY0" fmla="*/ 0 h 1917892"/>
              <a:gd name="connsiteX1" fmla="*/ 0 w 1149350"/>
              <a:gd name="connsiteY1" fmla="*/ 1917892 h 1917892"/>
              <a:gd name="connsiteX2" fmla="*/ 1149350 w 1149350"/>
              <a:gd name="connsiteY2" fmla="*/ 1917892 h 191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350" h="1917892">
                <a:moveTo>
                  <a:pt x="0" y="0"/>
                </a:moveTo>
                <a:lnTo>
                  <a:pt x="0" y="1917892"/>
                </a:lnTo>
                <a:lnTo>
                  <a:pt x="1149350" y="191789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013B216-FA6C-4772-B747-4454B4FB4E63}"/>
              </a:ext>
            </a:extLst>
          </p:cNvPr>
          <p:cNvSpPr/>
          <p:nvPr userDrawn="1"/>
        </p:nvSpPr>
        <p:spPr>
          <a:xfrm rot="18065892">
            <a:off x="219788" y="3308763"/>
            <a:ext cx="8154085" cy="240475"/>
          </a:xfrm>
          <a:custGeom>
            <a:avLst/>
            <a:gdLst>
              <a:gd name="connsiteX0" fmla="*/ 8075701 w 8154085"/>
              <a:gd name="connsiteY0" fmla="*/ 110526 h 240475"/>
              <a:gd name="connsiteX1" fmla="*/ 8154085 w 8154085"/>
              <a:gd name="connsiteY1" fmla="*/ 240475 h 240475"/>
              <a:gd name="connsiteX2" fmla="*/ 460570 w 8154085"/>
              <a:gd name="connsiteY2" fmla="*/ 240475 h 240475"/>
              <a:gd name="connsiteX3" fmla="*/ 460570 w 8154085"/>
              <a:gd name="connsiteY3" fmla="*/ 236024 h 240475"/>
              <a:gd name="connsiteX4" fmla="*/ 142369 w 8154085"/>
              <a:gd name="connsiteY4" fmla="*/ 236024 h 240475"/>
              <a:gd name="connsiteX5" fmla="*/ 0 w 8154085"/>
              <a:gd name="connsiteY5" fmla="*/ 0 h 240475"/>
              <a:gd name="connsiteX6" fmla="*/ 2860898 w 8154085"/>
              <a:gd name="connsiteY6" fmla="*/ 0 h 240475"/>
              <a:gd name="connsiteX7" fmla="*/ 2971423 w 8154085"/>
              <a:gd name="connsiteY7" fmla="*/ 110526 h 2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085" h="240475">
                <a:moveTo>
                  <a:pt x="8075701" y="110526"/>
                </a:moveTo>
                <a:lnTo>
                  <a:pt x="8154085" y="240475"/>
                </a:lnTo>
                <a:lnTo>
                  <a:pt x="460570" y="240475"/>
                </a:lnTo>
                <a:lnTo>
                  <a:pt x="460570" y="236024"/>
                </a:lnTo>
                <a:lnTo>
                  <a:pt x="142369" y="236024"/>
                </a:lnTo>
                <a:lnTo>
                  <a:pt x="0" y="0"/>
                </a:lnTo>
                <a:lnTo>
                  <a:pt x="2860898" y="0"/>
                </a:lnTo>
                <a:lnTo>
                  <a:pt x="2971423" y="110526"/>
                </a:lnTo>
                <a:close/>
              </a:path>
            </a:pathLst>
          </a:cu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630000" y="3026838"/>
            <a:ext cx="2852340" cy="18768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1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30000" y="2346469"/>
            <a:ext cx="3827700" cy="281552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10000"/>
              </a:lnSpc>
              <a:buNone/>
              <a:defRPr sz="1800" baseline="0">
                <a:solidFill>
                  <a:schemeClr val="tx1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630000" y="688204"/>
            <a:ext cx="4262040" cy="1259447"/>
          </a:xfrm>
          <a:prstGeom prst="rect">
            <a:avLst/>
          </a:prstGeom>
        </p:spPr>
        <p:txBody>
          <a:bodyPr vert="horz" wrap="square" anchor="b">
            <a:noAutofit/>
          </a:bodyPr>
          <a:lstStyle>
            <a:lvl1pPr algn="l">
              <a:lnSpc>
                <a:spcPct val="93000"/>
              </a:lnSpc>
              <a:defRPr sz="44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1042EA-E0B7-40D4-A9A4-64196B2CA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7752629" y="5523251"/>
            <a:ext cx="2656609" cy="1149494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97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686050" y="622799"/>
            <a:ext cx="8877149" cy="4708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61A04B-02F3-4F64-80E7-2AF5150E46FE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ADB4298-AF1F-489F-B367-32E61ABD7563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DFCF86-9362-4F32-8AF6-BB198BDEC62B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CFA84E5-B47D-460F-A9B5-3405F18CE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21408" r="7529" b="16546"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413021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97C874C-43A8-4676-B50A-6D6D30D2A3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3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97C874C-43A8-4676-B50A-6D6D30D2A3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BC51CD4-CF88-42B5-A476-B708D0B6F69C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6EC99E-6DD2-49CC-8C63-F6A0C9BFA009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F7C38A7-7CC7-4CCB-8A6C-B190E2429174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F7F3DB-6895-4CF8-9027-2C740EB4C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21408" r="7529" b="16546"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026C59A6-3299-4C12-95DD-0DDDE29416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6050" y="622799"/>
            <a:ext cx="8877149" cy="470898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3875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es Vision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72BBDA5-F3E1-4A61-B7D8-69AA04CE20FA}"/>
              </a:ext>
            </a:extLst>
          </p:cNvPr>
          <p:cNvSpPr/>
          <p:nvPr userDrawn="1"/>
        </p:nvSpPr>
        <p:spPr>
          <a:xfrm>
            <a:off x="3466383" y="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13E0C66-A4AB-4714-AA8F-AEAFFCA1EFD7}"/>
              </a:ext>
            </a:extLst>
          </p:cNvPr>
          <p:cNvSpPr/>
          <p:nvPr userDrawn="1"/>
        </p:nvSpPr>
        <p:spPr>
          <a:xfrm flipV="1">
            <a:off x="7604905" y="586740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0961174-A7E3-49AE-9B55-9450D2D97D16}"/>
              </a:ext>
            </a:extLst>
          </p:cNvPr>
          <p:cNvSpPr/>
          <p:nvPr userDrawn="1"/>
        </p:nvSpPr>
        <p:spPr>
          <a:xfrm>
            <a:off x="2510972" y="558800"/>
            <a:ext cx="7322456" cy="5713030"/>
          </a:xfrm>
          <a:prstGeom prst="parallelogram">
            <a:avLst>
              <a:gd name="adj" fmla="val 16775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C874074-FF57-4068-9734-3424BC00B2BA}"/>
              </a:ext>
            </a:extLst>
          </p:cNvPr>
          <p:cNvSpPr/>
          <p:nvPr userDrawn="1"/>
        </p:nvSpPr>
        <p:spPr>
          <a:xfrm flipH="1" flipV="1">
            <a:off x="5826" y="0"/>
            <a:ext cx="4020265" cy="6858000"/>
          </a:xfrm>
          <a:custGeom>
            <a:avLst/>
            <a:gdLst>
              <a:gd name="connsiteX0" fmla="*/ 4020265 w 4020265"/>
              <a:gd name="connsiteY0" fmla="*/ 6858000 h 6858000"/>
              <a:gd name="connsiteX1" fmla="*/ 0 w 4020265"/>
              <a:gd name="connsiteY1" fmla="*/ 6858000 h 6858000"/>
              <a:gd name="connsiteX2" fmla="*/ 1341682 w 4020265"/>
              <a:gd name="connsiteY2" fmla="*/ 0 h 6858000"/>
              <a:gd name="connsiteX3" fmla="*/ 4020265 w 402026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0265" h="6858000">
                <a:moveTo>
                  <a:pt x="4020265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4020265" y="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F675FEF-921F-4FDA-A0C9-0C55C43B1CE4}"/>
              </a:ext>
            </a:extLst>
          </p:cNvPr>
          <p:cNvSpPr/>
          <p:nvPr userDrawn="1"/>
        </p:nvSpPr>
        <p:spPr>
          <a:xfrm flipH="1" flipV="1">
            <a:off x="5826" y="1"/>
            <a:ext cx="3170576" cy="6858000"/>
          </a:xfrm>
          <a:custGeom>
            <a:avLst/>
            <a:gdLst>
              <a:gd name="connsiteX0" fmla="*/ 3170576 w 3170576"/>
              <a:gd name="connsiteY0" fmla="*/ 6858000 h 6858000"/>
              <a:gd name="connsiteX1" fmla="*/ 0 w 3170576"/>
              <a:gd name="connsiteY1" fmla="*/ 6858000 h 6858000"/>
              <a:gd name="connsiteX2" fmla="*/ 1341682 w 3170576"/>
              <a:gd name="connsiteY2" fmla="*/ 0 h 6858000"/>
              <a:gd name="connsiteX3" fmla="*/ 3170576 w 3170576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76" h="6858000">
                <a:moveTo>
                  <a:pt x="3170576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3170576" y="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49251F1-A0B0-4598-9A47-07D1E6CC04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8080" t="9347" r="53748" b="9021"/>
          <a:stretch>
            <a:fillRect/>
          </a:stretch>
        </p:blipFill>
        <p:spPr>
          <a:xfrm>
            <a:off x="-624114" y="0"/>
            <a:ext cx="3550135" cy="6858000"/>
          </a:xfrm>
          <a:custGeom>
            <a:avLst/>
            <a:gdLst>
              <a:gd name="connsiteX0" fmla="*/ 624114 w 3550135"/>
              <a:gd name="connsiteY0" fmla="*/ 0 h 6858000"/>
              <a:gd name="connsiteX1" fmla="*/ 1335206 w 3550135"/>
              <a:gd name="connsiteY1" fmla="*/ 0 h 6858000"/>
              <a:gd name="connsiteX2" fmla="*/ 1592271 w 3550135"/>
              <a:gd name="connsiteY2" fmla="*/ 0 h 6858000"/>
              <a:gd name="connsiteX3" fmla="*/ 3550135 w 3550135"/>
              <a:gd name="connsiteY3" fmla="*/ 0 h 6858000"/>
              <a:gd name="connsiteX4" fmla="*/ 2214929 w 3550135"/>
              <a:gd name="connsiteY4" fmla="*/ 6858000 h 6858000"/>
              <a:gd name="connsiteX5" fmla="*/ 1592271 w 3550135"/>
              <a:gd name="connsiteY5" fmla="*/ 6858000 h 6858000"/>
              <a:gd name="connsiteX6" fmla="*/ 0 w 3550135"/>
              <a:gd name="connsiteY6" fmla="*/ 6858000 h 6858000"/>
              <a:gd name="connsiteX7" fmla="*/ 0 w 3550135"/>
              <a:gd name="connsiteY7" fmla="*/ 6857999 h 6858000"/>
              <a:gd name="connsiteX8" fmla="*/ 624114 w 3550135"/>
              <a:gd name="connsiteY8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0135" h="6858000">
                <a:moveTo>
                  <a:pt x="624114" y="0"/>
                </a:moveTo>
                <a:lnTo>
                  <a:pt x="1335206" y="0"/>
                </a:lnTo>
                <a:lnTo>
                  <a:pt x="1592271" y="0"/>
                </a:lnTo>
                <a:lnTo>
                  <a:pt x="3550135" y="0"/>
                </a:lnTo>
                <a:lnTo>
                  <a:pt x="2214929" y="6858000"/>
                </a:lnTo>
                <a:lnTo>
                  <a:pt x="1592271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624114" y="6857999"/>
                </a:lnTo>
                <a:close/>
              </a:path>
            </a:pathLst>
          </a:custGeom>
        </p:spPr>
      </p:pic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AC260E-813E-4933-A9BD-32385C4EF4F3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258448" y="1476322"/>
            <a:ext cx="3676451" cy="3877985"/>
          </a:xfrm>
        </p:spPr>
        <p:txBody>
          <a:bodyPr vert="horz" anchor="ctr"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272D757-8B38-4CAF-A041-032E69242CA8}"/>
              </a:ext>
            </a:extLst>
          </p:cNvPr>
          <p:cNvSpPr/>
          <p:nvPr userDrawn="1"/>
        </p:nvSpPr>
        <p:spPr>
          <a:xfrm>
            <a:off x="8165795" y="1"/>
            <a:ext cx="4020265" cy="6858000"/>
          </a:xfrm>
          <a:custGeom>
            <a:avLst/>
            <a:gdLst>
              <a:gd name="connsiteX0" fmla="*/ 4020265 w 4020265"/>
              <a:gd name="connsiteY0" fmla="*/ 6858000 h 6858000"/>
              <a:gd name="connsiteX1" fmla="*/ 0 w 4020265"/>
              <a:gd name="connsiteY1" fmla="*/ 6858000 h 6858000"/>
              <a:gd name="connsiteX2" fmla="*/ 1341682 w 4020265"/>
              <a:gd name="connsiteY2" fmla="*/ 0 h 6858000"/>
              <a:gd name="connsiteX3" fmla="*/ 4020265 w 402026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20265" h="6858000">
                <a:moveTo>
                  <a:pt x="4020265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4020265" y="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5DE6776-8594-49C8-9D5C-536E25490999}"/>
              </a:ext>
            </a:extLst>
          </p:cNvPr>
          <p:cNvSpPr/>
          <p:nvPr userDrawn="1"/>
        </p:nvSpPr>
        <p:spPr>
          <a:xfrm>
            <a:off x="9015484" y="0"/>
            <a:ext cx="3170576" cy="6858000"/>
          </a:xfrm>
          <a:custGeom>
            <a:avLst/>
            <a:gdLst>
              <a:gd name="connsiteX0" fmla="*/ 3170576 w 3170576"/>
              <a:gd name="connsiteY0" fmla="*/ 6858000 h 6858000"/>
              <a:gd name="connsiteX1" fmla="*/ 0 w 3170576"/>
              <a:gd name="connsiteY1" fmla="*/ 6858000 h 6858000"/>
              <a:gd name="connsiteX2" fmla="*/ 1341682 w 3170576"/>
              <a:gd name="connsiteY2" fmla="*/ 0 h 6858000"/>
              <a:gd name="connsiteX3" fmla="*/ 3170576 w 3170576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76" h="6858000">
                <a:moveTo>
                  <a:pt x="3170576" y="6858000"/>
                </a:moveTo>
                <a:lnTo>
                  <a:pt x="0" y="6858000"/>
                </a:lnTo>
                <a:lnTo>
                  <a:pt x="1341682" y="0"/>
                </a:lnTo>
                <a:lnTo>
                  <a:pt x="3170576" y="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32" name="Picture 31" descr="A jet on the runway&#10;&#10;Description automatically generated">
            <a:extLst>
              <a:ext uri="{FF2B5EF4-FFF2-40B4-BE49-F238E27FC236}">
                <a16:creationId xmlns:a16="http://schemas.microsoft.com/office/drawing/2014/main" id="{9E8CAB02-FA0D-4D08-9AA9-B527FFF1B5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65982" y="0"/>
            <a:ext cx="3550135" cy="6858000"/>
          </a:xfrm>
          <a:custGeom>
            <a:avLst/>
            <a:gdLst>
              <a:gd name="connsiteX0" fmla="*/ 3550134 w 3550135"/>
              <a:gd name="connsiteY0" fmla="*/ 0 h 6858000"/>
              <a:gd name="connsiteX1" fmla="*/ 3550135 w 3550135"/>
              <a:gd name="connsiteY1" fmla="*/ 0 h 6858000"/>
              <a:gd name="connsiteX2" fmla="*/ 3550135 w 3550135"/>
              <a:gd name="connsiteY2" fmla="*/ 6858000 h 6858000"/>
              <a:gd name="connsiteX3" fmla="*/ 3550134 w 3550135"/>
              <a:gd name="connsiteY3" fmla="*/ 6858000 h 6858000"/>
              <a:gd name="connsiteX4" fmla="*/ 1338015 w 3550135"/>
              <a:gd name="connsiteY4" fmla="*/ 0 h 6858000"/>
              <a:gd name="connsiteX5" fmla="*/ 2926020 w 3550135"/>
              <a:gd name="connsiteY5" fmla="*/ 0 h 6858000"/>
              <a:gd name="connsiteX6" fmla="*/ 2926020 w 3550135"/>
              <a:gd name="connsiteY6" fmla="*/ 6858000 h 6858000"/>
              <a:gd name="connsiteX7" fmla="*/ 0 w 355013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50135" h="6858000">
                <a:moveTo>
                  <a:pt x="3550134" y="0"/>
                </a:moveTo>
                <a:lnTo>
                  <a:pt x="3550135" y="0"/>
                </a:lnTo>
                <a:lnTo>
                  <a:pt x="3550135" y="6858000"/>
                </a:lnTo>
                <a:lnTo>
                  <a:pt x="3550134" y="6858000"/>
                </a:lnTo>
                <a:close/>
                <a:moveTo>
                  <a:pt x="1338015" y="0"/>
                </a:moveTo>
                <a:lnTo>
                  <a:pt x="2926020" y="0"/>
                </a:lnTo>
                <a:lnTo>
                  <a:pt x="292602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260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es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13E0C66-A4AB-4714-AA8F-AEAFFCA1EFD7}"/>
              </a:ext>
            </a:extLst>
          </p:cNvPr>
          <p:cNvSpPr/>
          <p:nvPr userDrawn="1"/>
        </p:nvSpPr>
        <p:spPr>
          <a:xfrm flipV="1">
            <a:off x="6931584" y="586740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72BBDA5-F3E1-4A61-B7D8-69AA04CE20FA}"/>
              </a:ext>
            </a:extLst>
          </p:cNvPr>
          <p:cNvSpPr/>
          <p:nvPr userDrawn="1"/>
        </p:nvSpPr>
        <p:spPr>
          <a:xfrm>
            <a:off x="943074" y="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0961174-A7E3-49AE-9B55-9450D2D97D16}"/>
              </a:ext>
            </a:extLst>
          </p:cNvPr>
          <p:cNvSpPr/>
          <p:nvPr userDrawn="1"/>
        </p:nvSpPr>
        <p:spPr>
          <a:xfrm>
            <a:off x="127000" y="558800"/>
            <a:ext cx="8775700" cy="5713030"/>
          </a:xfrm>
          <a:prstGeom prst="parallelogram">
            <a:avLst>
              <a:gd name="adj" fmla="val 16775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C35CBE6-0516-4ED0-B35D-894AF25CA79A}"/>
              </a:ext>
            </a:extLst>
          </p:cNvPr>
          <p:cNvSpPr/>
          <p:nvPr userDrawn="1"/>
        </p:nvSpPr>
        <p:spPr>
          <a:xfrm>
            <a:off x="7491884" y="0"/>
            <a:ext cx="4700117" cy="6858000"/>
          </a:xfrm>
          <a:custGeom>
            <a:avLst/>
            <a:gdLst>
              <a:gd name="connsiteX0" fmla="*/ 1341682 w 4700117"/>
              <a:gd name="connsiteY0" fmla="*/ 0 h 6858000"/>
              <a:gd name="connsiteX1" fmla="*/ 4700117 w 4700117"/>
              <a:gd name="connsiteY1" fmla="*/ 0 h 6858000"/>
              <a:gd name="connsiteX2" fmla="*/ 4700117 w 4700117"/>
              <a:gd name="connsiteY2" fmla="*/ 6858000 h 6858000"/>
              <a:gd name="connsiteX3" fmla="*/ 0 w 47001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117" h="6858000">
                <a:moveTo>
                  <a:pt x="1341682" y="0"/>
                </a:moveTo>
                <a:lnTo>
                  <a:pt x="4700117" y="0"/>
                </a:lnTo>
                <a:lnTo>
                  <a:pt x="4700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48D0E0-4023-4339-8851-9F55B8330086}"/>
              </a:ext>
            </a:extLst>
          </p:cNvPr>
          <p:cNvSpPr/>
          <p:nvPr userDrawn="1"/>
        </p:nvSpPr>
        <p:spPr>
          <a:xfrm>
            <a:off x="8367898" y="-1"/>
            <a:ext cx="3824102" cy="6858000"/>
          </a:xfrm>
          <a:custGeom>
            <a:avLst/>
            <a:gdLst>
              <a:gd name="connsiteX0" fmla="*/ 1341682 w 3824102"/>
              <a:gd name="connsiteY0" fmla="*/ 0 h 6858000"/>
              <a:gd name="connsiteX1" fmla="*/ 3824102 w 3824102"/>
              <a:gd name="connsiteY1" fmla="*/ 0 h 6858000"/>
              <a:gd name="connsiteX2" fmla="*/ 3824102 w 3824102"/>
              <a:gd name="connsiteY2" fmla="*/ 6858000 h 6858000"/>
              <a:gd name="connsiteX3" fmla="*/ 0 w 38241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4102" h="6858000">
                <a:moveTo>
                  <a:pt x="1341682" y="0"/>
                </a:moveTo>
                <a:lnTo>
                  <a:pt x="3824102" y="0"/>
                </a:lnTo>
                <a:lnTo>
                  <a:pt x="382410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835CE2-E1D6-4103-9DFC-837846CB9313}"/>
              </a:ext>
            </a:extLst>
          </p:cNvPr>
          <p:cNvSpPr/>
          <p:nvPr userDrawn="1"/>
        </p:nvSpPr>
        <p:spPr>
          <a:xfrm>
            <a:off x="0" y="-1"/>
            <a:ext cx="1503373" cy="6858000"/>
          </a:xfrm>
          <a:custGeom>
            <a:avLst/>
            <a:gdLst>
              <a:gd name="connsiteX0" fmla="*/ 627358 w 1503373"/>
              <a:gd name="connsiteY0" fmla="*/ 0 h 6858000"/>
              <a:gd name="connsiteX1" fmla="*/ 1503373 w 1503373"/>
              <a:gd name="connsiteY1" fmla="*/ 0 h 6858000"/>
              <a:gd name="connsiteX2" fmla="*/ 161691 w 1503373"/>
              <a:gd name="connsiteY2" fmla="*/ 6858000 h 6858000"/>
              <a:gd name="connsiteX3" fmla="*/ 0 w 1503373"/>
              <a:gd name="connsiteY3" fmla="*/ 6858000 h 6858000"/>
              <a:gd name="connsiteX4" fmla="*/ 0 w 1503373"/>
              <a:gd name="connsiteY4" fmla="*/ 32067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373" h="6858000">
                <a:moveTo>
                  <a:pt x="627358" y="0"/>
                </a:moveTo>
                <a:lnTo>
                  <a:pt x="1503373" y="0"/>
                </a:lnTo>
                <a:lnTo>
                  <a:pt x="161691" y="6858000"/>
                </a:lnTo>
                <a:lnTo>
                  <a:pt x="0" y="6858000"/>
                </a:lnTo>
                <a:lnTo>
                  <a:pt x="0" y="3206737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8" name="Picture 17" descr="A jet on the runway&#10;&#10;Description automatically generated">
            <a:extLst>
              <a:ext uri="{FF2B5EF4-FFF2-40B4-BE49-F238E27FC236}">
                <a16:creationId xmlns:a16="http://schemas.microsoft.com/office/drawing/2014/main" id="{2FDB204D-362F-4431-9379-20A62D937DD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1867" y="0"/>
            <a:ext cx="3550135" cy="6858000"/>
          </a:xfrm>
          <a:custGeom>
            <a:avLst/>
            <a:gdLst>
              <a:gd name="connsiteX0" fmla="*/ 1338015 w 3550135"/>
              <a:gd name="connsiteY0" fmla="*/ 0 h 6858000"/>
              <a:gd name="connsiteX1" fmla="*/ 3550135 w 3550135"/>
              <a:gd name="connsiteY1" fmla="*/ 0 h 6858000"/>
              <a:gd name="connsiteX2" fmla="*/ 3550135 w 3550135"/>
              <a:gd name="connsiteY2" fmla="*/ 6858000 h 6858000"/>
              <a:gd name="connsiteX3" fmla="*/ 0 w 35501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135" h="6858000">
                <a:moveTo>
                  <a:pt x="1338015" y="0"/>
                </a:moveTo>
                <a:lnTo>
                  <a:pt x="3550135" y="0"/>
                </a:lnTo>
                <a:lnTo>
                  <a:pt x="355013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AC260E-813E-4933-A9BD-32385C4EF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273" y="914400"/>
            <a:ext cx="6510327" cy="664797"/>
          </a:xfrm>
        </p:spPr>
        <p:txBody>
          <a:bodyPr vert="horz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7844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shes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0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13E0C66-A4AB-4714-AA8F-AEAFFCA1EFD7}"/>
              </a:ext>
            </a:extLst>
          </p:cNvPr>
          <p:cNvSpPr/>
          <p:nvPr userDrawn="1"/>
        </p:nvSpPr>
        <p:spPr>
          <a:xfrm flipV="1">
            <a:off x="6931584" y="586740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672BBDA5-F3E1-4A61-B7D8-69AA04CE20FA}"/>
              </a:ext>
            </a:extLst>
          </p:cNvPr>
          <p:cNvSpPr/>
          <p:nvPr userDrawn="1"/>
        </p:nvSpPr>
        <p:spPr>
          <a:xfrm>
            <a:off x="943074" y="0"/>
            <a:ext cx="1120598" cy="990600"/>
          </a:xfrm>
          <a:prstGeom prst="triangle">
            <a:avLst/>
          </a:prstGeom>
          <a:solidFill>
            <a:srgbClr val="9A9A9A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00961174-A7E3-49AE-9B55-9450D2D97D16}"/>
              </a:ext>
            </a:extLst>
          </p:cNvPr>
          <p:cNvSpPr/>
          <p:nvPr userDrawn="1"/>
        </p:nvSpPr>
        <p:spPr>
          <a:xfrm>
            <a:off x="127000" y="558800"/>
            <a:ext cx="8775700" cy="5713030"/>
          </a:xfrm>
          <a:prstGeom prst="parallelogram">
            <a:avLst>
              <a:gd name="adj" fmla="val 16775"/>
            </a:avLst>
          </a:prstGeom>
          <a:solidFill>
            <a:schemeClr val="bg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C35CBE6-0516-4ED0-B35D-894AF25CA79A}"/>
              </a:ext>
            </a:extLst>
          </p:cNvPr>
          <p:cNvSpPr/>
          <p:nvPr userDrawn="1"/>
        </p:nvSpPr>
        <p:spPr>
          <a:xfrm>
            <a:off x="7491884" y="0"/>
            <a:ext cx="4700117" cy="6858000"/>
          </a:xfrm>
          <a:custGeom>
            <a:avLst/>
            <a:gdLst>
              <a:gd name="connsiteX0" fmla="*/ 1341682 w 4700117"/>
              <a:gd name="connsiteY0" fmla="*/ 0 h 6858000"/>
              <a:gd name="connsiteX1" fmla="*/ 4700117 w 4700117"/>
              <a:gd name="connsiteY1" fmla="*/ 0 h 6858000"/>
              <a:gd name="connsiteX2" fmla="*/ 4700117 w 4700117"/>
              <a:gd name="connsiteY2" fmla="*/ 6858000 h 6858000"/>
              <a:gd name="connsiteX3" fmla="*/ 0 w 470011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0117" h="6858000">
                <a:moveTo>
                  <a:pt x="1341682" y="0"/>
                </a:moveTo>
                <a:lnTo>
                  <a:pt x="4700117" y="0"/>
                </a:lnTo>
                <a:lnTo>
                  <a:pt x="470011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48D0E0-4023-4339-8851-9F55B8330086}"/>
              </a:ext>
            </a:extLst>
          </p:cNvPr>
          <p:cNvSpPr/>
          <p:nvPr userDrawn="1"/>
        </p:nvSpPr>
        <p:spPr>
          <a:xfrm>
            <a:off x="8367898" y="-1"/>
            <a:ext cx="3824102" cy="6858000"/>
          </a:xfrm>
          <a:custGeom>
            <a:avLst/>
            <a:gdLst>
              <a:gd name="connsiteX0" fmla="*/ 1341682 w 3824102"/>
              <a:gd name="connsiteY0" fmla="*/ 0 h 6858000"/>
              <a:gd name="connsiteX1" fmla="*/ 3824102 w 3824102"/>
              <a:gd name="connsiteY1" fmla="*/ 0 h 6858000"/>
              <a:gd name="connsiteX2" fmla="*/ 3824102 w 3824102"/>
              <a:gd name="connsiteY2" fmla="*/ 6858000 h 6858000"/>
              <a:gd name="connsiteX3" fmla="*/ 0 w 38241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4102" h="6858000">
                <a:moveTo>
                  <a:pt x="1341682" y="0"/>
                </a:moveTo>
                <a:lnTo>
                  <a:pt x="3824102" y="0"/>
                </a:lnTo>
                <a:lnTo>
                  <a:pt x="382410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4835CE2-E1D6-4103-9DFC-837846CB9313}"/>
              </a:ext>
            </a:extLst>
          </p:cNvPr>
          <p:cNvSpPr/>
          <p:nvPr userDrawn="1"/>
        </p:nvSpPr>
        <p:spPr>
          <a:xfrm>
            <a:off x="0" y="-1"/>
            <a:ext cx="1503373" cy="6858000"/>
          </a:xfrm>
          <a:custGeom>
            <a:avLst/>
            <a:gdLst>
              <a:gd name="connsiteX0" fmla="*/ 627358 w 1503373"/>
              <a:gd name="connsiteY0" fmla="*/ 0 h 6858000"/>
              <a:gd name="connsiteX1" fmla="*/ 1503373 w 1503373"/>
              <a:gd name="connsiteY1" fmla="*/ 0 h 6858000"/>
              <a:gd name="connsiteX2" fmla="*/ 161691 w 1503373"/>
              <a:gd name="connsiteY2" fmla="*/ 6858000 h 6858000"/>
              <a:gd name="connsiteX3" fmla="*/ 0 w 1503373"/>
              <a:gd name="connsiteY3" fmla="*/ 6858000 h 6858000"/>
              <a:gd name="connsiteX4" fmla="*/ 0 w 1503373"/>
              <a:gd name="connsiteY4" fmla="*/ 32067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3373" h="6858000">
                <a:moveTo>
                  <a:pt x="627358" y="0"/>
                </a:moveTo>
                <a:lnTo>
                  <a:pt x="1503373" y="0"/>
                </a:lnTo>
                <a:lnTo>
                  <a:pt x="161691" y="6858000"/>
                </a:lnTo>
                <a:lnTo>
                  <a:pt x="0" y="6858000"/>
                </a:lnTo>
                <a:lnTo>
                  <a:pt x="0" y="3206737"/>
                </a:lnTo>
                <a:close/>
              </a:path>
            </a:pathLst>
          </a:cu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9" name="Picture 18" descr="A submarine in the water&#10;&#10;Description automatically generated">
            <a:extLst>
              <a:ext uri="{FF2B5EF4-FFF2-40B4-BE49-F238E27FC236}">
                <a16:creationId xmlns:a16="http://schemas.microsoft.com/office/drawing/2014/main" id="{F244F300-89FA-4585-A537-EBA553E436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1867" y="0"/>
            <a:ext cx="3550135" cy="6858000"/>
          </a:xfrm>
          <a:custGeom>
            <a:avLst/>
            <a:gdLst>
              <a:gd name="connsiteX0" fmla="*/ 1338015 w 3550135"/>
              <a:gd name="connsiteY0" fmla="*/ 0 h 6858000"/>
              <a:gd name="connsiteX1" fmla="*/ 3550135 w 3550135"/>
              <a:gd name="connsiteY1" fmla="*/ 0 h 6858000"/>
              <a:gd name="connsiteX2" fmla="*/ 3550135 w 3550135"/>
              <a:gd name="connsiteY2" fmla="*/ 6858000 h 6858000"/>
              <a:gd name="connsiteX3" fmla="*/ 0 w 355013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0135" h="6858000">
                <a:moveTo>
                  <a:pt x="1338015" y="0"/>
                </a:moveTo>
                <a:lnTo>
                  <a:pt x="3550135" y="0"/>
                </a:lnTo>
                <a:lnTo>
                  <a:pt x="355013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AC260E-813E-4933-A9BD-32385C4EF4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273" y="914400"/>
            <a:ext cx="6510327" cy="664797"/>
          </a:xfrm>
        </p:spPr>
        <p:txBody>
          <a:bodyPr vert="horz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5296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A jet on the runway&#10;&#10;Description automatically generated">
            <a:extLst>
              <a:ext uri="{FF2B5EF4-FFF2-40B4-BE49-F238E27FC236}">
                <a16:creationId xmlns:a16="http://schemas.microsoft.com/office/drawing/2014/main" id="{7E5BDA4C-5EA6-4ACF-BDF9-9CCAF43446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600" y="0"/>
            <a:ext cx="6095400" cy="6857995"/>
          </a:xfrm>
          <a:custGeom>
            <a:avLst/>
            <a:gdLst>
              <a:gd name="connsiteX0" fmla="*/ 5 w 6095400"/>
              <a:gd name="connsiteY0" fmla="*/ 0 h 6857995"/>
              <a:gd name="connsiteX1" fmla="*/ 6095400 w 6095400"/>
              <a:gd name="connsiteY1" fmla="*/ 0 h 6857995"/>
              <a:gd name="connsiteX2" fmla="*/ 6095400 w 6095400"/>
              <a:gd name="connsiteY2" fmla="*/ 6857995 h 6857995"/>
              <a:gd name="connsiteX3" fmla="*/ 3 w 6095400"/>
              <a:gd name="connsiteY3" fmla="*/ 6857995 h 6857995"/>
              <a:gd name="connsiteX4" fmla="*/ 1802252 w 6095400"/>
              <a:gd name="connsiteY4" fmla="*/ 3428997 h 6857995"/>
              <a:gd name="connsiteX5" fmla="*/ 0 w 6095400"/>
              <a:gd name="connsiteY5" fmla="*/ 0 h 6857995"/>
              <a:gd name="connsiteX6" fmla="*/ 1 w 6095400"/>
              <a:gd name="connsiteY6" fmla="*/ 0 h 6857995"/>
              <a:gd name="connsiteX7" fmla="*/ 1 w 6095400"/>
              <a:gd name="connsiteY7" fmla="*/ 6857995 h 6857995"/>
              <a:gd name="connsiteX8" fmla="*/ 0 w 6095400"/>
              <a:gd name="connsiteY8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400" h="6857995">
                <a:moveTo>
                  <a:pt x="5" y="0"/>
                </a:moveTo>
                <a:lnTo>
                  <a:pt x="6095400" y="0"/>
                </a:lnTo>
                <a:lnTo>
                  <a:pt x="6095400" y="6857995"/>
                </a:lnTo>
                <a:lnTo>
                  <a:pt x="3" y="6857995"/>
                </a:lnTo>
                <a:lnTo>
                  <a:pt x="1802252" y="3428997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6857995"/>
                </a:lnTo>
                <a:lnTo>
                  <a:pt x="0" y="6857995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C70ED5-CB54-4346-BD25-FCEB66FD9B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5554900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63503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5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 submarine in the water&#10;&#10;Description automatically generated">
            <a:extLst>
              <a:ext uri="{FF2B5EF4-FFF2-40B4-BE49-F238E27FC236}">
                <a16:creationId xmlns:a16="http://schemas.microsoft.com/office/drawing/2014/main" id="{0740CA02-49FB-405A-BC09-129C06F498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600" y="0"/>
            <a:ext cx="6095400" cy="6857995"/>
          </a:xfrm>
          <a:custGeom>
            <a:avLst/>
            <a:gdLst>
              <a:gd name="connsiteX0" fmla="*/ 5 w 6095400"/>
              <a:gd name="connsiteY0" fmla="*/ 0 h 6857995"/>
              <a:gd name="connsiteX1" fmla="*/ 6095400 w 6095400"/>
              <a:gd name="connsiteY1" fmla="*/ 0 h 6857995"/>
              <a:gd name="connsiteX2" fmla="*/ 6095400 w 6095400"/>
              <a:gd name="connsiteY2" fmla="*/ 6857995 h 6857995"/>
              <a:gd name="connsiteX3" fmla="*/ 3 w 6095400"/>
              <a:gd name="connsiteY3" fmla="*/ 6857995 h 6857995"/>
              <a:gd name="connsiteX4" fmla="*/ 1802252 w 6095400"/>
              <a:gd name="connsiteY4" fmla="*/ 3428997 h 6857995"/>
              <a:gd name="connsiteX5" fmla="*/ 0 w 6095400"/>
              <a:gd name="connsiteY5" fmla="*/ 0 h 6857995"/>
              <a:gd name="connsiteX6" fmla="*/ 1 w 6095400"/>
              <a:gd name="connsiteY6" fmla="*/ 0 h 6857995"/>
              <a:gd name="connsiteX7" fmla="*/ 1 w 6095400"/>
              <a:gd name="connsiteY7" fmla="*/ 6857995 h 6857995"/>
              <a:gd name="connsiteX8" fmla="*/ 0 w 6095400"/>
              <a:gd name="connsiteY8" fmla="*/ 6857995 h 6857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5400" h="6857995">
                <a:moveTo>
                  <a:pt x="5" y="0"/>
                </a:moveTo>
                <a:lnTo>
                  <a:pt x="6095400" y="0"/>
                </a:lnTo>
                <a:lnTo>
                  <a:pt x="6095400" y="6857995"/>
                </a:lnTo>
                <a:lnTo>
                  <a:pt x="3" y="6857995"/>
                </a:lnTo>
                <a:lnTo>
                  <a:pt x="1802252" y="3428997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6857995"/>
                </a:lnTo>
                <a:lnTo>
                  <a:pt x="0" y="6857995"/>
                </a:lnTo>
                <a:close/>
              </a:path>
            </a:pathLst>
          </a:cu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985CA334-5EDC-431E-9283-C30F3E02CF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5554900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8273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c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A group of boats in the water&#10;&#10;Description automatically generated">
            <a:extLst>
              <a:ext uri="{FF2B5EF4-FFF2-40B4-BE49-F238E27FC236}">
                <a16:creationId xmlns:a16="http://schemas.microsoft.com/office/drawing/2014/main" id="{B541E7C2-AD04-4E0F-9073-234B373323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0"/>
            <a:ext cx="5867400" cy="6858000"/>
          </a:xfrm>
          <a:custGeom>
            <a:avLst/>
            <a:gdLst>
              <a:gd name="connsiteX0" fmla="*/ 4143398 w 5867400"/>
              <a:gd name="connsiteY0" fmla="*/ 0 h 6858000"/>
              <a:gd name="connsiteX1" fmla="*/ 5867400 w 5867400"/>
              <a:gd name="connsiteY1" fmla="*/ 0 h 6858000"/>
              <a:gd name="connsiteX2" fmla="*/ 5867400 w 5867400"/>
              <a:gd name="connsiteY2" fmla="*/ 4020185 h 6858000"/>
              <a:gd name="connsiteX3" fmla="*/ 4152877 w 5867400"/>
              <a:gd name="connsiteY3" fmla="*/ 6858000 h 6858000"/>
              <a:gd name="connsiteX4" fmla="*/ 0 w 58674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67400" h="6858000">
                <a:moveTo>
                  <a:pt x="4143398" y="0"/>
                </a:moveTo>
                <a:lnTo>
                  <a:pt x="5867400" y="0"/>
                </a:lnTo>
                <a:lnTo>
                  <a:pt x="5867400" y="4020185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5BF4BF14-ED7B-463F-A5EF-5C5474908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755300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1626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EC46368-07B6-4292-9919-DC0C5FF1DB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EC46368-07B6-4292-9919-DC0C5FF1D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A submarine in the water&#10;&#10;Description automatically generated">
            <a:extLst>
              <a:ext uri="{FF2B5EF4-FFF2-40B4-BE49-F238E27FC236}">
                <a16:creationId xmlns:a16="http://schemas.microsoft.com/office/drawing/2014/main" id="{5EB61DEA-24E8-4679-A8AA-6AAD254BB1C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0"/>
            <a:ext cx="5372097" cy="6858000"/>
          </a:xfrm>
          <a:custGeom>
            <a:avLst/>
            <a:gdLst>
              <a:gd name="connsiteX0" fmla="*/ 0 w 5372097"/>
              <a:gd name="connsiteY0" fmla="*/ 0 h 6858000"/>
              <a:gd name="connsiteX1" fmla="*/ 446343 w 5372097"/>
              <a:gd name="connsiteY1" fmla="*/ 0 h 6858000"/>
              <a:gd name="connsiteX2" fmla="*/ 1517320 w 5372097"/>
              <a:gd name="connsiteY2" fmla="*/ 0 h 6858000"/>
              <a:gd name="connsiteX3" fmla="*/ 5372097 w 5372097"/>
              <a:gd name="connsiteY3" fmla="*/ 0 h 6858000"/>
              <a:gd name="connsiteX4" fmla="*/ 5372097 w 5372097"/>
              <a:gd name="connsiteY4" fmla="*/ 5787 h 6858000"/>
              <a:gd name="connsiteX5" fmla="*/ 5278311 w 5372097"/>
              <a:gd name="connsiteY5" fmla="*/ 87027 h 6858000"/>
              <a:gd name="connsiteX6" fmla="*/ 3799144 w 5372097"/>
              <a:gd name="connsiteY6" fmla="*/ 3429000 h 6858000"/>
              <a:gd name="connsiteX7" fmla="*/ 5278311 w 5372097"/>
              <a:gd name="connsiteY7" fmla="*/ 6770974 h 6858000"/>
              <a:gd name="connsiteX8" fmla="*/ 5372097 w 5372097"/>
              <a:gd name="connsiteY8" fmla="*/ 6852214 h 6858000"/>
              <a:gd name="connsiteX9" fmla="*/ 5372097 w 5372097"/>
              <a:gd name="connsiteY9" fmla="*/ 6858000 h 6858000"/>
              <a:gd name="connsiteX10" fmla="*/ 1517320 w 5372097"/>
              <a:gd name="connsiteY10" fmla="*/ 6858000 h 6858000"/>
              <a:gd name="connsiteX11" fmla="*/ 446343 w 5372097"/>
              <a:gd name="connsiteY11" fmla="*/ 6858000 h 6858000"/>
              <a:gd name="connsiteX12" fmla="*/ 0 w 5372097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72097" h="6858000">
                <a:moveTo>
                  <a:pt x="0" y="0"/>
                </a:moveTo>
                <a:lnTo>
                  <a:pt x="446343" y="0"/>
                </a:lnTo>
                <a:lnTo>
                  <a:pt x="1517320" y="0"/>
                </a:lnTo>
                <a:lnTo>
                  <a:pt x="5372097" y="0"/>
                </a:lnTo>
                <a:lnTo>
                  <a:pt x="5372097" y="5787"/>
                </a:lnTo>
                <a:lnTo>
                  <a:pt x="5278311" y="87027"/>
                </a:lnTo>
                <a:cubicBezTo>
                  <a:pt x="4369628" y="912918"/>
                  <a:pt x="3799144" y="2104337"/>
                  <a:pt x="3799144" y="3429000"/>
                </a:cubicBezTo>
                <a:cubicBezTo>
                  <a:pt x="3799144" y="4753663"/>
                  <a:pt x="4369628" y="5945082"/>
                  <a:pt x="5278311" y="6770974"/>
                </a:cubicBezTo>
                <a:lnTo>
                  <a:pt x="5372097" y="6852214"/>
                </a:lnTo>
                <a:lnTo>
                  <a:pt x="5372097" y="6858000"/>
                </a:lnTo>
                <a:lnTo>
                  <a:pt x="1517320" y="6858000"/>
                </a:lnTo>
                <a:lnTo>
                  <a:pt x="4463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6E6E6"/>
          </a:solidFill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AC30ECCD-559E-4B4A-AAFA-43D9796A0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68900" y="622800"/>
            <a:ext cx="6394449" cy="387798"/>
          </a:xfrm>
        </p:spPr>
        <p:txBody>
          <a:bodyPr vert="horz"/>
          <a:lstStyle>
            <a:lvl1pPr>
              <a:defRPr sz="2800"/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46369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375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7401F-4058-4F8F-A069-1174F611D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511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372C936-331C-4E91-B4C2-B2EF3CA9B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79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F56FD0-B795-4894-96B2-F6CC89284A22}"/>
              </a:ext>
            </a:extLst>
          </p:cNvPr>
          <p:cNvSpPr/>
          <p:nvPr userDrawn="1"/>
        </p:nvSpPr>
        <p:spPr>
          <a:xfrm>
            <a:off x="3933172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5A2869-F750-4C71-A0C2-19B44CC33F80}"/>
              </a:ext>
            </a:extLst>
          </p:cNvPr>
          <p:cNvSpPr/>
          <p:nvPr userDrawn="1"/>
        </p:nvSpPr>
        <p:spPr>
          <a:xfrm>
            <a:off x="70256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5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F8C894-FEF6-4806-96A1-F119CE4DEE9C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3C8AD0-99E3-4A27-A86E-5737264EE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500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238356" y="0"/>
            <a:ext cx="5953642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D268EC-1C83-4C97-95AC-9609A6CD9C33}"/>
              </a:ext>
            </a:extLst>
          </p:cNvPr>
          <p:cNvSpPr/>
          <p:nvPr userDrawn="1"/>
        </p:nvSpPr>
        <p:spPr>
          <a:xfrm>
            <a:off x="60920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AE17EA-00A5-4522-8ACE-161D62BB8B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878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966360" y="0"/>
            <a:ext cx="422564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16394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4B75C0-0610-46A3-A307-B72053F56232}"/>
              </a:ext>
            </a:extLst>
          </p:cNvPr>
          <p:cNvSpPr/>
          <p:nvPr userDrawn="1"/>
        </p:nvSpPr>
        <p:spPr>
          <a:xfrm>
            <a:off x="7820025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13537D-016F-4E66-9CC9-7A33FADD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526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1CCB5F3-9D53-43A8-95E5-3C54BACCCD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2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CCB5F3-9D53-43A8-95E5-3C54BACCCD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 14">
            <a:extLst>
              <a:ext uri="{FF2B5EF4-FFF2-40B4-BE49-F238E27FC236}">
                <a16:creationId xmlns:a16="http://schemas.microsoft.com/office/drawing/2014/main" id="{63C5C522-BC54-4A94-A3E1-B1DCAEB1D1EC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826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2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93859C3-75CF-4A8C-AC61-D96596CCD2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4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3859C3-75CF-4A8C-AC61-D96596CCD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>
            <a:extLst>
              <a:ext uri="{FF2B5EF4-FFF2-40B4-BE49-F238E27FC236}">
                <a16:creationId xmlns:a16="http://schemas.microsoft.com/office/drawing/2014/main" id="{9A903735-A36F-4200-A9C3-E366FEE9C602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24E8FE-DF74-4D07-A05D-1FBA4EA2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48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72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entagon 3">
            <a:extLst>
              <a:ext uri="{FF2B5EF4-FFF2-40B4-BE49-F238E27FC236}">
                <a16:creationId xmlns:a16="http://schemas.microsoft.com/office/drawing/2014/main" id="{ABC09DB5-D40C-4B55-A396-E8FEA57A2B1B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148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56CFA9C-9CF7-4C62-BA2E-7B7642DFD6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9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6CFA9C-9CF7-4C62-BA2E-7B7642DFD6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3">
            <a:extLst>
              <a:ext uri="{FF2B5EF4-FFF2-40B4-BE49-F238E27FC236}">
                <a16:creationId xmlns:a16="http://schemas.microsoft.com/office/drawing/2014/main" id="{4FBB4119-E7AC-4BF0-BED9-FC1BA7F433A3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CD0947-ECD5-41D5-A9A7-0B9DAF2F5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1770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734DFB9-752F-43AB-AEA7-166D7C5737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2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34DFB9-752F-43AB-AEA7-166D7C5737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entagon 8">
            <a:extLst>
              <a:ext uri="{FF2B5EF4-FFF2-40B4-BE49-F238E27FC236}">
                <a16:creationId xmlns:a16="http://schemas.microsoft.com/office/drawing/2014/main" id="{923426FA-B0BD-4BEA-AC60-8708745552AC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4299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20FA45D-B032-4C8B-9D8B-85674CA24D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20FA45D-B032-4C8B-9D8B-85674CA24D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8">
            <a:extLst>
              <a:ext uri="{FF2B5EF4-FFF2-40B4-BE49-F238E27FC236}">
                <a16:creationId xmlns:a16="http://schemas.microsoft.com/office/drawing/2014/main" id="{7039684E-53DF-4126-B736-84B73F73426A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F2995C-2AFD-4104-ACC9-2379C0459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44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375DE940-2C1B-44FB-A247-8271EA6A2E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75DE940-2C1B-44FB-A247-8271EA6A2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70E8474E-D7BD-41CE-B602-7E55BCDB9F4C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53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0917A4FA-7303-47E1-A27B-B590DF071D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17A4FA-7303-47E1-A27B-B590DF071D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DB4AD4F7-CD0F-41E0-8348-4BECE621FC80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B18AC3B-A3A5-4F48-9C3C-6A4834D5C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971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6C4320-7DDE-4808-807B-7A3290EA1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06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3261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16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C7961A-7105-4805-B2B5-32E6602ED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8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6586" r="8083" b="15308"/>
          <a:stretch/>
        </p:blipFill>
        <p:spPr>
          <a:xfrm>
            <a:off x="3163959" y="2667000"/>
            <a:ext cx="3059154" cy="1448000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24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526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1485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1E8F1-3F58-4B19-AF36-36FC3D3ED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932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0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submarine in the water&#10;&#10;Description automatically generated">
            <a:extLst>
              <a:ext uri="{FF2B5EF4-FFF2-40B4-BE49-F238E27FC236}">
                <a16:creationId xmlns:a16="http://schemas.microsoft.com/office/drawing/2014/main" id="{B106B717-D47A-4A4A-A7B8-263F4CD403A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0151" y="0"/>
            <a:ext cx="8296275" cy="6858000"/>
          </a:xfrm>
          <a:custGeom>
            <a:avLst/>
            <a:gdLst>
              <a:gd name="connsiteX0" fmla="*/ 4143399 w 8296275"/>
              <a:gd name="connsiteY0" fmla="*/ 0 h 6858000"/>
              <a:gd name="connsiteX1" fmla="*/ 8296275 w 8296275"/>
              <a:gd name="connsiteY1" fmla="*/ 0 h 6858000"/>
              <a:gd name="connsiteX2" fmla="*/ 4152877 w 8296275"/>
              <a:gd name="connsiteY2" fmla="*/ 6858000 h 6858000"/>
              <a:gd name="connsiteX3" fmla="*/ 0 w 82962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96275" h="6858000">
                <a:moveTo>
                  <a:pt x="4143399" y="0"/>
                </a:moveTo>
                <a:lnTo>
                  <a:pt x="8296275" y="0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icture 10" descr="A group of boats in the water&#10;&#10;Description automatically generated">
            <a:extLst>
              <a:ext uri="{FF2B5EF4-FFF2-40B4-BE49-F238E27FC236}">
                <a16:creationId xmlns:a16="http://schemas.microsoft.com/office/drawing/2014/main" id="{B8033BA3-B3E1-482F-834F-75C6664BC0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400" y="0"/>
            <a:ext cx="5435600" cy="6858000"/>
          </a:xfrm>
          <a:custGeom>
            <a:avLst/>
            <a:gdLst>
              <a:gd name="connsiteX0" fmla="*/ 4143398 w 5435600"/>
              <a:gd name="connsiteY0" fmla="*/ 0 h 6858000"/>
              <a:gd name="connsiteX1" fmla="*/ 5435600 w 5435600"/>
              <a:gd name="connsiteY1" fmla="*/ 0 h 6858000"/>
              <a:gd name="connsiteX2" fmla="*/ 5435600 w 5435600"/>
              <a:gd name="connsiteY2" fmla="*/ 4734885 h 6858000"/>
              <a:gd name="connsiteX3" fmla="*/ 4152877 w 5435600"/>
              <a:gd name="connsiteY3" fmla="*/ 6858000 h 6858000"/>
              <a:gd name="connsiteX4" fmla="*/ 0 w 54356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5600" h="6858000">
                <a:moveTo>
                  <a:pt x="4143398" y="0"/>
                </a:moveTo>
                <a:lnTo>
                  <a:pt x="5435600" y="0"/>
                </a:lnTo>
                <a:lnTo>
                  <a:pt x="5435600" y="4734885"/>
                </a:lnTo>
                <a:lnTo>
                  <a:pt x="415287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425B38-13D0-4FBF-8800-F67841ACA5D2}"/>
              </a:ext>
            </a:extLst>
          </p:cNvPr>
          <p:cNvSpPr/>
          <p:nvPr userDrawn="1"/>
        </p:nvSpPr>
        <p:spPr>
          <a:xfrm flipH="1">
            <a:off x="11042650" y="4940109"/>
            <a:ext cx="1149350" cy="1917892"/>
          </a:xfrm>
          <a:custGeom>
            <a:avLst/>
            <a:gdLst>
              <a:gd name="connsiteX0" fmla="*/ 0 w 1149350"/>
              <a:gd name="connsiteY0" fmla="*/ 0 h 1917892"/>
              <a:gd name="connsiteX1" fmla="*/ 0 w 1149350"/>
              <a:gd name="connsiteY1" fmla="*/ 1917892 h 1917892"/>
              <a:gd name="connsiteX2" fmla="*/ 1149350 w 1149350"/>
              <a:gd name="connsiteY2" fmla="*/ 1917892 h 1917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9350" h="1917892">
                <a:moveTo>
                  <a:pt x="0" y="0"/>
                </a:moveTo>
                <a:lnTo>
                  <a:pt x="0" y="1917892"/>
                </a:lnTo>
                <a:lnTo>
                  <a:pt x="1149350" y="1917892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39D5204-2FF7-441D-AFCB-4832874B756C}"/>
              </a:ext>
            </a:extLst>
          </p:cNvPr>
          <p:cNvSpPr/>
          <p:nvPr userDrawn="1"/>
        </p:nvSpPr>
        <p:spPr>
          <a:xfrm rot="18065892">
            <a:off x="219788" y="3308763"/>
            <a:ext cx="8154085" cy="240475"/>
          </a:xfrm>
          <a:custGeom>
            <a:avLst/>
            <a:gdLst>
              <a:gd name="connsiteX0" fmla="*/ 8075701 w 8154085"/>
              <a:gd name="connsiteY0" fmla="*/ 110526 h 240475"/>
              <a:gd name="connsiteX1" fmla="*/ 8154085 w 8154085"/>
              <a:gd name="connsiteY1" fmla="*/ 240475 h 240475"/>
              <a:gd name="connsiteX2" fmla="*/ 460570 w 8154085"/>
              <a:gd name="connsiteY2" fmla="*/ 240475 h 240475"/>
              <a:gd name="connsiteX3" fmla="*/ 460570 w 8154085"/>
              <a:gd name="connsiteY3" fmla="*/ 236024 h 240475"/>
              <a:gd name="connsiteX4" fmla="*/ 142369 w 8154085"/>
              <a:gd name="connsiteY4" fmla="*/ 236024 h 240475"/>
              <a:gd name="connsiteX5" fmla="*/ 0 w 8154085"/>
              <a:gd name="connsiteY5" fmla="*/ 0 h 240475"/>
              <a:gd name="connsiteX6" fmla="*/ 2860898 w 8154085"/>
              <a:gd name="connsiteY6" fmla="*/ 0 h 240475"/>
              <a:gd name="connsiteX7" fmla="*/ 2971423 w 8154085"/>
              <a:gd name="connsiteY7" fmla="*/ 110526 h 24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4085" h="240475">
                <a:moveTo>
                  <a:pt x="8075701" y="110526"/>
                </a:moveTo>
                <a:lnTo>
                  <a:pt x="8154085" y="240475"/>
                </a:lnTo>
                <a:lnTo>
                  <a:pt x="460570" y="240475"/>
                </a:lnTo>
                <a:lnTo>
                  <a:pt x="460570" y="236024"/>
                </a:lnTo>
                <a:lnTo>
                  <a:pt x="142369" y="236024"/>
                </a:lnTo>
                <a:lnTo>
                  <a:pt x="0" y="0"/>
                </a:lnTo>
                <a:lnTo>
                  <a:pt x="2860898" y="0"/>
                </a:lnTo>
                <a:lnTo>
                  <a:pt x="2971423" y="110526"/>
                </a:lnTo>
                <a:close/>
              </a:path>
            </a:pathLst>
          </a:custGeom>
          <a:solidFill>
            <a:schemeClr val="tx2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467D31-1095-4AB9-9898-BC92F7CE9D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7752629" y="5523251"/>
            <a:ext cx="2656609" cy="1149494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94D191-20E1-4706-B9D4-C3D586DC94E6}"/>
              </a:ext>
            </a:extLst>
          </p:cNvPr>
          <p:cNvSpPr txBox="1"/>
          <p:nvPr userDrawn="1"/>
        </p:nvSpPr>
        <p:spPr>
          <a:xfrm>
            <a:off x="629999" y="1033251"/>
            <a:ext cx="4262040" cy="914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vert="horz" wrap="square" lIns="0" tIns="0" rIns="0" bIns="0" rtlCol="0" anchor="b">
            <a:noAutofit/>
          </a:bodyPr>
          <a:lstStyle>
            <a:lvl1pPr>
              <a:lnSpc>
                <a:spcPct val="93000"/>
              </a:lnSpc>
              <a:spcBef>
                <a:spcPct val="0"/>
              </a:spcBef>
              <a:buNone/>
              <a:defRPr sz="44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7274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32099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564E57D4-EB1B-4341-A28C-995F3CF07F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6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64E57D4-EB1B-4341-A28C-995F3CF07F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2686050" y="663141"/>
            <a:ext cx="8877300" cy="387798"/>
          </a:xfrm>
        </p:spPr>
        <p:txBody>
          <a:bodyPr vert="horz" anchor="ctr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18EA3FF-4774-41C2-9794-9F8088714AC1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F03FDE-0993-4AD6-B378-82EF0BA8E875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AF5C3F-5117-4A93-A790-D78316180FE1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8866C24-07FA-4E7C-8887-808BD6920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21408" r="7529" b="16546"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5976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740310F-9AC8-408A-AC70-F21D1809E8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98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740310F-9AC8-408A-AC70-F21D1809E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F6BF07A0-74DD-4CCC-BEEC-9D54C97F06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86050" y="663141"/>
            <a:ext cx="8877300" cy="387798"/>
          </a:xfrm>
        </p:spPr>
        <p:txBody>
          <a:bodyPr vert="horz" anchor="ctr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27AE64-7907-46CE-A886-FA3E1DAA78B3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BBF2489-2476-42A7-BAA6-35D9F35FAC3C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ADB2D4-2BC3-4442-B519-D4A3F61A5066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902FAA-C33F-4142-8991-848BFFF8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21408" r="7529" b="16546"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902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F5895B04-5685-41A6-8D29-D3D89DBC872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1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5895B04-5685-41A6-8D29-D3D89DBC87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vert="horz" anchor="t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814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5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7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1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8C08D19-B5DC-4622-A61F-6DAA97E82D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3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8C08D19-B5DC-4622-A61F-6DAA97E82D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1BADB7-38C1-479F-BC39-E11178CE4F36}"/>
              </a:ext>
            </a:extLst>
          </p:cNvPr>
          <p:cNvSpPr/>
          <p:nvPr userDrawn="1"/>
        </p:nvSpPr>
        <p:spPr>
          <a:xfrm>
            <a:off x="3933172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4E1B898-763C-4852-A79F-E8661BF431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6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4E1B898-763C-4852-A79F-E8661BF431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91397D-8647-4BE7-81CF-9CF029D8FCDA}"/>
              </a:ext>
            </a:extLst>
          </p:cNvPr>
          <p:cNvSpPr/>
          <p:nvPr userDrawn="1"/>
        </p:nvSpPr>
        <p:spPr>
          <a:xfrm>
            <a:off x="70256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0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874A8FC-CDE3-4D4F-892B-A3495C859B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8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874A8FC-CDE3-4D4F-892B-A3495C859B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CEE8B-895D-45FB-9F5A-5BE236414DD6}"/>
              </a:ext>
            </a:extLst>
          </p:cNvPr>
          <p:cNvSpPr/>
          <p:nvPr userDrawn="1"/>
        </p:nvSpPr>
        <p:spPr>
          <a:xfrm>
            <a:off x="8887937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217AA9AF-24B8-4A9D-8171-D5C07F1ED14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17AA9AF-24B8-4A9D-8171-D5C07F1ED1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BE7469-EEDF-422B-9FDD-2F464EB37675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04D9F2-D36E-4C1F-B9F3-1F1A5D393E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75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238356" y="0"/>
            <a:ext cx="5953642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86BFCD-0B14-4B1A-9177-0FF1CF140717}"/>
              </a:ext>
            </a:extLst>
          </p:cNvPr>
          <p:cNvSpPr/>
          <p:nvPr userDrawn="1"/>
        </p:nvSpPr>
        <p:spPr>
          <a:xfrm>
            <a:off x="6092021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5FB1F0-7FD8-4793-B534-CB4C0824A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7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966360" y="0"/>
            <a:ext cx="4225640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14F7E4-94F2-42EA-8143-6D57086FF3ED}"/>
              </a:ext>
            </a:extLst>
          </p:cNvPr>
          <p:cNvSpPr/>
          <p:nvPr userDrawn="1"/>
        </p:nvSpPr>
        <p:spPr>
          <a:xfrm>
            <a:off x="7820025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F561BB-3432-47E0-B053-8E4B0314E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15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32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14">
            <a:extLst>
              <a:ext uri="{FF2B5EF4-FFF2-40B4-BE49-F238E27FC236}">
                <a16:creationId xmlns:a16="http://schemas.microsoft.com/office/drawing/2014/main" id="{45B54F1D-A842-4EE3-996D-7C5098077C01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28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4145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6B8976B-5D7F-4C03-AB28-C06137908F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5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B8976B-5D7F-4C03-AB28-C06137908F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 14">
            <a:extLst>
              <a:ext uri="{FF2B5EF4-FFF2-40B4-BE49-F238E27FC236}">
                <a16:creationId xmlns:a16="http://schemas.microsoft.com/office/drawing/2014/main" id="{3781BDC1-863D-4112-ADA7-A6D5594F8417}"/>
              </a:ext>
            </a:extLst>
          </p:cNvPr>
          <p:cNvSpPr/>
          <p:nvPr userDrawn="1"/>
        </p:nvSpPr>
        <p:spPr bwMode="ltGray">
          <a:xfrm>
            <a:off x="1539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vert="horz" anchor="ctr" anchorCtr="0">
            <a:noAutofit/>
          </a:bodyPr>
          <a:lstStyle>
            <a:lvl1pPr>
              <a:defRPr sz="28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4285E9-F4BF-4D90-8B71-13892AB45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660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A2B80CE-FFD6-43F3-819F-EE6B14751A4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8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A2B80CE-FFD6-43F3-819F-EE6B14751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>
            <a:extLst>
              <a:ext uri="{FF2B5EF4-FFF2-40B4-BE49-F238E27FC236}">
                <a16:creationId xmlns:a16="http://schemas.microsoft.com/office/drawing/2014/main" id="{91E2A49F-7859-42DA-B450-A9F33FE95F5A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5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65DFA9FC-D1EA-4C5C-9D29-B61FB693CC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0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5DFA9FC-D1EA-4C5C-9D29-B61FB693C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entagon 3">
            <a:extLst>
              <a:ext uri="{FF2B5EF4-FFF2-40B4-BE49-F238E27FC236}">
                <a16:creationId xmlns:a16="http://schemas.microsoft.com/office/drawing/2014/main" id="{82B220B0-372F-43E3-A109-6CF066759AAB}"/>
              </a:ext>
            </a:extLst>
          </p:cNvPr>
          <p:cNvSpPr/>
          <p:nvPr userDrawn="1"/>
        </p:nvSpPr>
        <p:spPr bwMode="white">
          <a:xfrm>
            <a:off x="15240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2C706E-CD0A-4E81-8224-11B6D69D18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01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151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14361" y="6094939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014361" y="5382803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14361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accent5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Title in Title Case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>
            <a:fillRect/>
          </a:stretch>
        </p:blipFill>
        <p:spPr>
          <a:xfrm>
            <a:off x="1014361" y="0"/>
            <a:ext cx="3649041" cy="2098956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15" name="Rectangle 7"/>
          <p:cNvSpPr txBox="1">
            <a:spLocks noChangeArrowheads="1"/>
          </p:cNvSpPr>
          <p:nvPr userDrawn="1"/>
        </p:nvSpPr>
        <p:spPr bwMode="auto">
          <a:xfrm>
            <a:off x="936741" y="6422087"/>
            <a:ext cx="4074858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1" rIns="68543" bIns="3427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READY. RESOURCEFUL.</a:t>
            </a:r>
            <a:r>
              <a:rPr lang="en-US" altLang="en-US" sz="1800" b="0" i="0" baseline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 RESPONSIVE.</a:t>
            </a:r>
            <a:endParaRPr lang="en-US" altLang="en-US" sz="1800" b="0" i="0">
              <a:solidFill>
                <a:srgbClr val="002060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cxnSp>
        <p:nvCxnSpPr>
          <p:cNvPr id="18" name="Straight Connector 21"/>
          <p:cNvCxnSpPr>
            <a:cxnSpLocks noChangeShapeType="1"/>
          </p:cNvCxnSpPr>
          <p:nvPr userDrawn="1"/>
        </p:nvCxnSpPr>
        <p:spPr bwMode="auto">
          <a:xfrm>
            <a:off x="1014361" y="5017962"/>
            <a:ext cx="6868799" cy="6703"/>
          </a:xfrm>
          <a:prstGeom prst="line">
            <a:avLst/>
          </a:prstGeom>
          <a:noFill/>
          <a:ln w="25400" algn="ctr">
            <a:solidFill>
              <a:srgbClr val="FEC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83039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8467050-7856-47A8-84E0-CB1BCD1CC9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2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8467050-7856-47A8-84E0-CB1BCD1CC9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>
            <a:extLst>
              <a:ext uri="{FF2B5EF4-FFF2-40B4-BE49-F238E27FC236}">
                <a16:creationId xmlns:a16="http://schemas.microsoft.com/office/drawing/2014/main" id="{B73AD998-F645-4859-86EF-26B678D7BE4B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CFE9EBF-06A2-4BD6-99DF-3F63DFAE8A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5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CFE9EBF-06A2-4BD6-99DF-3F63DFAE8A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entagon 8">
            <a:extLst>
              <a:ext uri="{FF2B5EF4-FFF2-40B4-BE49-F238E27FC236}">
                <a16:creationId xmlns:a16="http://schemas.microsoft.com/office/drawing/2014/main" id="{9356E77E-8E93-461D-817C-F328F630EB9D}"/>
              </a:ext>
            </a:extLst>
          </p:cNvPr>
          <p:cNvSpPr/>
          <p:nvPr userDrawn="1"/>
        </p:nvSpPr>
        <p:spPr bwMode="white">
          <a:xfrm>
            <a:off x="15240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0D66B2-724B-427D-8D73-6A4149CE0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446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1AA61861-91E0-4059-A925-33EE70ECF3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7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AA61861-91E0-4059-A925-33EE70ECF3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46D81488-9FB8-4587-B002-2347F56DBEE6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614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C9B3FB2A-F8CD-4E5F-BC9B-F2BAFFB8A0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0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9B3FB2A-F8CD-4E5F-BC9B-F2BAFFB8A0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8">
            <a:extLst>
              <a:ext uri="{FF2B5EF4-FFF2-40B4-BE49-F238E27FC236}">
                <a16:creationId xmlns:a16="http://schemas.microsoft.com/office/drawing/2014/main" id="{11B0A1E8-4908-4530-945A-00578C53E7A9}"/>
              </a:ext>
            </a:extLst>
          </p:cNvPr>
          <p:cNvSpPr/>
          <p:nvPr userDrawn="1"/>
        </p:nvSpPr>
        <p:spPr bwMode="white">
          <a:xfrm>
            <a:off x="15240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8779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4AF30-37DC-483C-8B69-D2C24A959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489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C9553-52A0-445D-BDF7-7BE623AADE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339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7909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24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06C710-2025-461F-887B-6B881CEA8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778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A79E246B-6627-4270-AEBF-6E427B8B1A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79E246B-6627-4270-AEBF-6E427B8B1A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87798"/>
          </a:xfrm>
        </p:spPr>
        <p:txBody>
          <a:bodyPr vert="horz"/>
          <a:lstStyle>
            <a:lvl1pPr>
              <a:defRPr sz="28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304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2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73B08-9749-4910-8876-46C57F559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55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31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1038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0235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FCD120-6C9E-4728-806B-AFBAF1A24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45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9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8AF22E-9B53-4DFB-AE10-2A273FCBD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82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2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601EF44-65AB-426F-ACB9-C4E55DDEE9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590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4DA0B-50DE-4603-B436-EE2DFC433388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3C29F-F22C-4876-8B32-71822A886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21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6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198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9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6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5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0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9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B629FB-F882-47B9-A78F-DBC50F80739E}"/>
              </a:ext>
            </a:extLst>
          </p:cNvPr>
          <p:cNvSpPr/>
          <p:nvPr userDrawn="1"/>
        </p:nvSpPr>
        <p:spPr>
          <a:xfrm>
            <a:off x="4080763" y="0"/>
            <a:ext cx="146335" cy="6858000"/>
          </a:xfrm>
          <a:prstGeom prst="rect">
            <a:avLst/>
          </a:prstGeom>
          <a:solidFill>
            <a:schemeClr val="accent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A2AC36-4308-4933-9F93-4A5E5B4D9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clrChange>
              <a:clrFrom>
                <a:srgbClr val="12284B"/>
              </a:clrFrom>
              <a:clrTo>
                <a:srgbClr val="12284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1" t="21408" r="7529" b="16546"/>
          <a:stretch/>
        </p:blipFill>
        <p:spPr>
          <a:xfrm>
            <a:off x="217054" y="150063"/>
            <a:ext cx="976746" cy="422629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24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642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4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2">
            <a:extLst>
              <a:ext uri="{FF2B5EF4-FFF2-40B4-BE49-F238E27FC236}">
                <a16:creationId xmlns:a16="http://schemas.microsoft.com/office/drawing/2014/main" id="{B08D49D8-D9DB-4F1F-86F3-053AE6A22573}"/>
              </a:ext>
            </a:extLst>
          </p:cNvPr>
          <p:cNvSpPr/>
          <p:nvPr userDrawn="1"/>
        </p:nvSpPr>
        <p:spPr bwMode="ltGray">
          <a:xfrm>
            <a:off x="15240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sym typeface="Trebuchet MS" panose="020B0603020202020204" pitchFamily="34" charset="0"/>
            </a:endParaRPr>
          </a:p>
        </p:txBody>
      </p:sp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24" name="Copyright" hidden="1"/>
          <p:cNvSpPr txBox="1"/>
          <p:nvPr userDrawn="1"/>
        </p:nvSpPr>
        <p:spPr>
          <a:xfrm rot="16200000">
            <a:off x="9486900" y="3921600"/>
            <a:ext cx="5133975" cy="98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>
                <a:solidFill>
                  <a:schemeClr val="bg1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Copyright © 2023 by Boston Consulting Group. All rights reserved.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89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6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14361" y="6094939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014361" y="5382803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14361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accent5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Title in Title Case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>
            <a:fillRect/>
          </a:stretch>
        </p:blipFill>
        <p:spPr>
          <a:xfrm>
            <a:off x="1014361" y="0"/>
            <a:ext cx="3649041" cy="2098956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15" name="Rectangle 7"/>
          <p:cNvSpPr txBox="1">
            <a:spLocks noChangeArrowheads="1"/>
          </p:cNvSpPr>
          <p:nvPr userDrawn="1"/>
        </p:nvSpPr>
        <p:spPr bwMode="auto">
          <a:xfrm>
            <a:off x="936741" y="6422087"/>
            <a:ext cx="4074858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1" rIns="68543" bIns="3427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READY. RESOURCEFUL.</a:t>
            </a:r>
            <a:r>
              <a:rPr lang="en-US" altLang="en-US" sz="1800" b="0" i="0" baseline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 RESPONSIVE.</a:t>
            </a:r>
            <a:endParaRPr lang="en-US" altLang="en-US" sz="1800" b="0" i="0">
              <a:solidFill>
                <a:srgbClr val="002060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cxnSp>
        <p:nvCxnSpPr>
          <p:cNvPr id="18" name="Straight Connector 21"/>
          <p:cNvCxnSpPr>
            <a:cxnSpLocks noChangeShapeType="1"/>
          </p:cNvCxnSpPr>
          <p:nvPr userDrawn="1"/>
        </p:nvCxnSpPr>
        <p:spPr bwMode="auto">
          <a:xfrm>
            <a:off x="1014361" y="5017962"/>
            <a:ext cx="6868799" cy="6703"/>
          </a:xfrm>
          <a:prstGeom prst="line">
            <a:avLst/>
          </a:prstGeom>
          <a:noFill/>
          <a:ln w="25400" algn="ctr">
            <a:solidFill>
              <a:srgbClr val="FEC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83039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0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S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20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3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Date Placeholder 56"/>
          <p:cNvSpPr>
            <a:spLocks noGrp="1"/>
          </p:cNvSpPr>
          <p:nvPr>
            <p:ph type="dt" sz="half" idx="14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8EA3FF-4774-41C2-9794-9F8088714AC1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03FDE-0993-4AD6-B378-82EF0BA8E875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AF5C3F-5117-4A93-A790-D78316180FE1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8866C24-07FA-4E7C-8887-808BD6920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21408" r="7529" b="16546"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5132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8EA3FF-4774-41C2-9794-9F8088714AC1}"/>
              </a:ext>
            </a:extLst>
          </p:cNvPr>
          <p:cNvGrpSpPr/>
          <p:nvPr userDrawn="1"/>
        </p:nvGrpSpPr>
        <p:grpSpPr>
          <a:xfrm>
            <a:off x="423198" y="-2418"/>
            <a:ext cx="1993900" cy="1718915"/>
            <a:chOff x="423198" y="-2418"/>
            <a:chExt cx="1993900" cy="17189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F03FDE-0993-4AD6-B378-82EF0BA8E875}"/>
                </a:ext>
              </a:extLst>
            </p:cNvPr>
            <p:cNvSpPr/>
            <p:nvPr/>
          </p:nvSpPr>
          <p:spPr>
            <a:xfrm>
              <a:off x="629399" y="-2418"/>
              <a:ext cx="1581497" cy="1718915"/>
            </a:xfrm>
            <a:prstGeom prst="rect">
              <a:avLst/>
            </a:prstGeom>
            <a:solidFill>
              <a:srgbClr val="3599DB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0AF5C3F-5117-4A93-A790-D78316180FE1}"/>
                </a:ext>
              </a:extLst>
            </p:cNvPr>
            <p:cNvSpPr/>
            <p:nvPr/>
          </p:nvSpPr>
          <p:spPr>
            <a:xfrm>
              <a:off x="423198" y="188777"/>
              <a:ext cx="1993900" cy="1338943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1240B29-F687-4F45-9708-019B960494DF}">
                <a14:hiddenLine xmlns:a14="http://schemas.microsoft.com/office/drawing/2010/main"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00">
                <a:solidFill>
                  <a:srgbClr val="FFFFFF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8866C24-07FA-4E7C-8887-808BD6920E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12284B"/>
                </a:clrFrom>
                <a:clrTo>
                  <a:srgbClr val="12284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1" t="21408" r="7529" b="16546"/>
            <a:stretch/>
          </p:blipFill>
          <p:spPr>
            <a:xfrm>
              <a:off x="546578" y="480263"/>
              <a:ext cx="1747140" cy="755972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5649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6346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21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1825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1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6757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0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0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079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4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08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013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8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9211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88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91363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39246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68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5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2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7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2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6586" r="8083" b="15308"/>
          <a:stretch/>
        </p:blipFill>
        <p:spPr>
          <a:xfrm>
            <a:off x="3163959" y="2667000"/>
            <a:ext cx="3059154" cy="1448000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0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6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3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6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</a:pPr>
            <a:endParaRPr lang="en-US" sz="5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14361" y="6094939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/>
              <a:t>Click to edit date/place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014361" y="5382803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in sentence case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014361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accent5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Title in Title Case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"/>
          <a:stretch>
            <a:fillRect/>
          </a:stretch>
        </p:blipFill>
        <p:spPr>
          <a:xfrm>
            <a:off x="1014361" y="0"/>
            <a:ext cx="3649041" cy="2098956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  <p:sp>
        <p:nvSpPr>
          <p:cNvPr id="15" name="Rectangle 7"/>
          <p:cNvSpPr txBox="1">
            <a:spLocks noChangeArrowheads="1"/>
          </p:cNvSpPr>
          <p:nvPr userDrawn="1"/>
        </p:nvSpPr>
        <p:spPr bwMode="auto">
          <a:xfrm>
            <a:off x="936741" y="6422087"/>
            <a:ext cx="4074858" cy="3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3" tIns="34271" rIns="68543" bIns="34271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00" b="0" i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READY. RESOURCEFUL.</a:t>
            </a:r>
            <a:r>
              <a:rPr lang="en-US" altLang="en-US" sz="1800" b="0" i="0" baseline="0">
                <a:solidFill>
                  <a:srgbClr val="002060"/>
                </a:solidFill>
                <a:latin typeface="Franklin Gothic Demi" panose="020B0703020102020204" pitchFamily="34" charset="0"/>
                <a:cs typeface="Arial" charset="0"/>
              </a:rPr>
              <a:t> RESPONSIVE.</a:t>
            </a:r>
            <a:endParaRPr lang="en-US" altLang="en-US" sz="1800" b="0" i="0">
              <a:solidFill>
                <a:srgbClr val="002060"/>
              </a:solidFill>
              <a:latin typeface="Franklin Gothic Demi" panose="020B0703020102020204" pitchFamily="34" charset="0"/>
              <a:cs typeface="Arial" charset="0"/>
            </a:endParaRPr>
          </a:p>
        </p:txBody>
      </p:sp>
      <p:cxnSp>
        <p:nvCxnSpPr>
          <p:cNvPr id="18" name="Straight Connector 21"/>
          <p:cNvCxnSpPr>
            <a:cxnSpLocks noChangeShapeType="1"/>
          </p:cNvCxnSpPr>
          <p:nvPr userDrawn="1"/>
        </p:nvCxnSpPr>
        <p:spPr bwMode="auto">
          <a:xfrm>
            <a:off x="1014361" y="5017962"/>
            <a:ext cx="6868799" cy="6703"/>
          </a:xfrm>
          <a:prstGeom prst="line">
            <a:avLst/>
          </a:prstGeom>
          <a:noFill/>
          <a:ln w="25400" algn="ctr">
            <a:solidFill>
              <a:srgbClr val="FECB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83039" y="0"/>
            <a:ext cx="31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126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91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1155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0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4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877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5147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352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309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0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62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152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3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664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31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273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2063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6701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4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6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8844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1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7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7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8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8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6586" r="8083" b="15308"/>
          <a:stretch/>
        </p:blipFill>
        <p:spPr>
          <a:xfrm>
            <a:off x="2971801" y="2667000"/>
            <a:ext cx="3059154" cy="1448000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2604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735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1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CFD172-DFA6-85F4-86D2-A9E05EB076DC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A32A028C-61A0-7B9B-985D-AEE502D2088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12560648-9BC9-13A4-4B7B-6FA75A93670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D5F01F6-4B58-27F0-8AD4-A6FFE7B3D28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B53C0A5-4514-7A48-8FB7-AD7ACC78091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5FF46D-DB55-8107-E95F-A9445DEDA3C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5AA848B-764C-094F-D24A-22AFAC738AE9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8B49C1B-1403-9D41-ABAA-EACA09F3EBD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49C6A7-4ED1-402C-F346-FC016A6FA45A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BDEB38-174B-0685-818C-FF706A05954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95C784-81B3-9870-384B-4448C2AA2D2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C001A9E-1861-C4F9-9D0D-59BD73B3ABBF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EC9FB37-750D-16B8-47E3-7F65EF72C7C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19B6E88-CB1C-0772-9914-8A581FFF787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B62128F-FF7A-5995-8521-F167D107C8A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6B8B421-872A-BB21-D84F-5A5E333EABC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F69B523-B430-FE47-4835-69E8EC36C21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5FE61C7-377C-A098-6F37-3AF92D76E89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95FF4AF-5FEE-E0A7-AE53-BA5A84B61CB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D9D478B-B9FC-2979-6698-287772C22BA1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9E655F-F175-33F2-C005-4EEDDBD17AA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8C6C475-8A6A-FB10-6910-300376269AA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4F256A6-CCCA-A561-762F-294091D1481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FAD42389-D543-AE7C-55D2-94FFB2BA2A58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2FAA86B7-D089-BF39-BBE5-6353118B6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110969CB-E192-9D16-4FA1-DB09C03AB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DFD2819C-0C28-BE58-8A3F-39C46B1FB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6494C4B8-56F7-3EF1-398C-E475BCCEC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ADD974BC-4003-CCA9-A7A0-1BD7A7C40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D28E7763-EA04-F62E-5543-745BCE80E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9DBA65AC-1F4D-418C-96BA-214B43F46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FF61F02D-F74D-21A2-7103-CF379513D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56190309-4DB9-84A9-3D2F-A3DAD5A53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3E34EA1C-95E2-2EAA-C006-79918A659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6CD538D1-17CA-026B-F1C4-96533A65B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0F9D03CE-ACB6-2689-8716-FC92C2F09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CD295664-FBE5-BC7A-DFDD-CDB1BCD68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0794EFB3-AB63-8C14-C13F-4E056DAFD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BC462BE2-2619-C541-2ACD-8A7373D0DFB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CB71F1B1-3CE9-4D25-FBB0-374E709F1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2D74B6B3-0F18-C131-0805-B7F070E67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668CBECF-6992-6A0E-2C51-4728038BF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95BA356-791D-A0CD-DB1E-416EB7824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14DB5F3F-04F6-0B93-6054-7ACBA8169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A5E26647-AE41-8D78-F354-891F67F3389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60638442-53DE-440C-AC65-FCA78BE89436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0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6C710F-E2D9-CEA4-05F1-A69D807A7B48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8190BCD6-471B-636F-9A5A-608F5BF3F17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2B0CF76-B99A-C85F-5457-DF3C65AE03E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EAAE1A7-E726-477F-207D-1AC8080A857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4DBE854-5199-FB03-4AE9-8D079855685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6B79D15-A5B2-C573-2E5A-C1F4FFC36A9D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6C7472E-585B-8FB3-989A-A934D37DE8D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F3B6CB-BD36-275F-A6C3-DFE016CB7A6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5BCF46-90B6-47E6-C247-55BC50029B3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9A81F16-2B5C-60FC-C1CB-F0E95D83BB0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BD37AD-1BC5-7E86-A2B2-F8CC5318994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4A8E446-49D4-F1A0-ECEB-2421C401D19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67FE83-5F53-C127-9FD7-58D5C9367155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16CA31E-3B53-83A7-08E6-31FCC61CDE5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43C48D-63EC-BC16-0F25-0C7E921C6C7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FE28E44-9B84-E953-DBBF-BAA725A9727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320CBCF-448F-B00F-3D03-108C46300D1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4DD4A19-591A-ECEB-BF4B-8ACE717EAB7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9FEF711-C625-65EC-29EA-4BD9AF6341A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307F732-1469-3853-E9F8-4288DA26815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B1F08E6-CE38-BB16-AEA5-4FD46CD22AA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6DB7B0F-4B8D-9C8A-E6CD-7417E1C6E53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9D95448-544B-84F0-8660-1B9947D511F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79901A11-901D-A45D-E415-616BAF08059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5E6A6EFA-4110-8CC1-D7E0-3B666755E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84805680-6F79-4057-7C4E-FF885F2FD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B0E90C74-ED62-A13B-1CCA-8A7ACA8EE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D6423663-C00A-1B59-1A51-49190F87D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7F6E9FC0-39B2-9CDA-187A-15ED6E9CE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B0B414D9-4D20-5C44-AE11-70F127A5C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8550AAE-B3B1-DDED-3D68-E86AB59CB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5FDC25D2-0B65-81A2-3190-04F092C94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2B14355B-9BEE-7268-927D-CDC113E9A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851A77CB-F55F-087E-5155-8F8231BA3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B7CFCB50-3DB3-74DE-F63C-2FE8C3FEF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6E4BC7BB-5D61-203C-B821-7E6F4976D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0E9853F5-3ED0-529E-752E-AA0365B9C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D45C2999-DBEE-9377-C20C-378E34147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09BF1550-71FC-3E10-49E1-2F0481BFDB4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05ABA5A-8309-9583-4B6D-7FD238803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272C2852-B071-AA36-9522-95FEE7EC2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27167FA3-8C9F-D5C2-723D-C7AD1FBED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15A938F0-93D3-FE30-A9F3-E9D844E48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EA2E1AAF-FDAF-345E-7469-0B48AA094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9A8891D0-D214-4F48-338B-88B7BB70D3E2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663890ED-9D9C-5FBA-0CF4-C7F4D79FEDB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01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6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C79C9AE-4240-3DA0-2AB8-C17D39CD21C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1D5CFBC-324B-CB93-18A8-952F14106BB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36E7A43-AF7B-DF25-D05A-69531933310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71639F-9B9F-9672-EDD4-FD4E087764FD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E7A6CFE-563C-BA82-E410-AC192B1188C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9733ADF-D6F0-8C4D-7A9E-54144145ADBE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38903F3-3F58-E8AD-B0A6-3BE45D86AE7C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1B109A0-9B69-F812-1FD1-C36350CA75D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22C01F7-2965-A290-DB22-D3F9D90C89DB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0F95E02-BACD-4B4C-B8DC-8503569BC1A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5FF3FC4-15A2-9F6E-07DC-9D0BAEC57858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959A248-19A9-9389-F325-B44865878D7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0B4CE85-8778-8754-4938-56851A59AA4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64BE3E7-5E55-415F-904B-6401C55F9BA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DFAB55C-FE66-B469-4C7C-7E36DB8809C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C7B23EE-04B8-B063-BADD-A5280BF1229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DD3822F-A32F-896B-0A69-040867B478C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90EA029-4DE3-3CBA-0B02-CB28D207C97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1574D7-C3EF-ED90-49C6-B9031E511A3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6B0FC86-0103-28B3-0EB1-E4F2D385DD5A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C911162-7F3A-F336-B0CE-AD05C1CD8C2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A1A6EDE-44A5-949F-A8A6-9DB205ED750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C4AF0BF-C92C-2F71-5496-C573D4B7C661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263FC9A-2208-76C2-97B4-E660E3AC6E1E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857F154F-FD9B-5B5F-A605-68E493EFF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5F54BDBE-A9C3-E8C1-DFFD-2BE85D828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1E8DCE56-C57A-0C94-4651-5F016851E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587093F0-99FA-2E2C-536F-2470B768A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C8E42A2C-9049-1259-89FE-F36D0BDDE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3C59913-92EC-8D91-631D-EFBA7A697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603C7151-8A8E-C9C5-10C8-8FF7D3BF5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1CC1F9C2-6219-0E8D-B7BE-0C155EA18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EDCEE747-10EA-2FB4-E4B1-0E8A27342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F639CF95-B2E6-2E19-9AA6-96EC5B2DF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C84BB334-880A-4E07-240B-98C7FFCEE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0244717C-90EE-7FE0-F7A9-295B40CA8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912DFEDE-A360-057C-C1A8-C597C5E3D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8A49CAFD-F2A3-0E2A-8884-65672B78B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A35218ED-FEFE-1537-7AD2-B2614513084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F9ED2F6-99C0-ADB9-AD04-118406BC7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9934554-F5BA-1514-A5F9-92F13F82F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0516CA90-EC0D-C03B-12B2-D38A28B76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5AAFC3C-BE18-5CA1-605B-38250C48E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4420A800-6C5A-A942-3F7D-C8CF33327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14D0D647-5C7C-7A77-9E00-BBE7BB9614C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1E5F00BB-DD5B-4777-3847-35F2A3ECE2A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52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B40A2-62CB-BFE6-A154-F4538E2C1F18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A70D689F-5D20-404F-9C3C-12663CFA7006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52481987-0396-4B60-D4A2-E7C6D2A6B21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7295CDB-8092-5D2A-33C7-D7A73946FD4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FE7B7F8-B041-E647-69F9-5E0B1E055564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A013F4-C319-415E-0C9B-A467D84F833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D81694E-152F-3C63-431B-C550CF035E6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58DAFF6-F071-2869-10D5-AF9575B00F3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905F202-AF53-B57E-69DA-106D7AD6DAC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7BCD59-CABF-D517-3FF4-D663408E794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BA1CDD6-97D7-150D-165B-27790A8254CB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318D2A2-7EC1-A4CD-2AFF-D07F25559B2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CFF7516-0354-7AA9-8DCD-4A10B84F771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2B6C54C-45CA-08D4-78E8-F2B308BCA76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388AAB2-8C96-F8D4-C952-9A28F225E02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A0E0CFE-72FF-92F1-8D03-99943BF2213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E26BF44-4DD6-19B0-618B-A71F812E81F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D36F9EF-A84C-CF71-D70D-BF5D7DB3376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66C4F7D-AE0B-A3C8-08B5-84D04DC3160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E4B7C46-0593-42BD-F659-731D19E2BD8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48B1243-5FCA-FB26-A8E3-1A06E328244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BE054E-0AE0-8A78-49EC-945F7D5C473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85E4D36-A013-67C7-E008-B40D8F8EA70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AED38153-B921-1A53-9A37-FBBAB5DA3E5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9D2DFE59-65B2-B689-4F95-47FD30F2D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DD4EF938-9DE1-333B-F2C6-9216D3935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BFFFA9AB-EC18-6242-3DF3-7B55AFBDC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B76E5912-0246-0F64-3612-4EC3C6B64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0FA7A90E-FD5D-1D87-674B-10AAFD0CD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1C8555EC-C57F-29ED-4C50-BF966418F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523687C3-9B2D-E328-7DED-1B20F2583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BFF64D83-6C1F-BBE6-2006-90612BE1B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0ED81B58-DA33-EEB3-E1CB-510385E3B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43FBD820-6703-3F5B-689F-DFF81B044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CFADF848-46A6-0B3C-7634-7F0428DB5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5A722D4-B6D7-B4D2-FB9B-76DC5A95F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F116CE7B-4B06-A4FB-A793-22CFD94F7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2D252AFC-6291-10DD-090B-AD228BCF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B5378498-2B9D-8C8F-99F7-1C2D96D6FAEE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084ABC81-3879-9C6B-2C94-26CD56F9A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1E0ACEF-A79B-8517-1BFB-12AF7A7F4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7D8A0BC7-152E-C31A-8B3C-659D055E2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54740D3D-4B8F-FEA3-9C8E-3F32C6F49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6BF7218E-1DB0-8790-CCBB-67D375CA4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D4DB6665-863B-55F9-306C-47D7A9B72C8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1A60AB13-DD8D-5523-2665-D0EC62CC6323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0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2E238-EB46-086E-53CE-7A0A388E93F3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002404F-1ECD-C021-8312-E58270A6CB1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62FCD160-685F-693C-1860-8065BBCF060E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BE0DF6D-BC7B-8695-D47B-21810A13643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E531E6E-8189-9D3C-B0B3-5C147D09AEE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77AAC8D-B8C2-0EF8-07B2-F1F94B37347E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218EC20-6BF1-D92F-3D05-20069A08E1E7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B22DC8-7A41-744D-A9FB-58EF4F362FC7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AB44DF6-1B6B-9E19-9332-FDD9F4939F2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E383328-9819-F2CF-2E03-500B53151C6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057CA8B-A696-00C0-5F42-93F066932D2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A1E76C-E0BA-DDAD-2DEC-F7A4D83A6FE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200D6D5-A2A0-B0BF-64DE-4F6DB34F569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B117A1-DB9D-96F4-E461-270578065E2C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6D722BC-C1A1-88F3-4984-26B4A0C74BB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B180751-5CA8-FE6B-3C8D-91B30ED06B64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8FC2C75-A00A-5654-A711-C15F674F6A93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3627B3-B903-EAD4-DD5D-515DE4DF477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A1FC59E-3E9D-470C-1E5B-1085892416F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B7C370F-7861-3A7D-B2C7-210720A9170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79A9827-F1AA-3394-3BE9-4F14EF7B974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53F9E0E-3662-91CB-5A61-E257933FEC8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0E40620-5431-5AF4-F5F8-45591FCA014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118D042-4E63-36BA-48DE-5AB796F1C89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5971736E-2432-FFDE-13EF-C9CA90AFD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83B0F22E-E467-7F18-786D-A48CA3FC1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860A4DF-1A9D-D071-7201-4364F4997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337EB0D9-B609-587A-82AD-48378E691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0596AD05-747A-E7CE-0301-02FAD3F04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327E842E-B0EE-6D8C-3276-CF07C44F9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6DDB79AB-EA3B-7D4B-093D-1F8918F02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D92D74A7-AC4C-5C65-C7E1-547E2CF39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600F4C41-E387-8771-2FE8-B2F1F063B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BACA0354-CABC-5A93-F9CE-76B9ED05F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1EC08953-125A-1180-4FA4-DD2D8FBC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E27AAE8-8410-3F99-4B74-1F1351B51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1AEEAC75-4E26-9132-C139-ACDB0E154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891C3796-1A58-7EFE-3CA9-C29CCCEE1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C1931212-B25E-AE07-2293-D5C89356E30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E0682460-9AF4-B08B-3F80-79B192A01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080D528-C95D-136E-8E6B-6CC6BFE75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1475D7A-6F92-C657-7D4F-26CDD7C04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869A1122-5EB7-B5BA-1AA0-068E73F9A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95BC6534-FF48-43AA-4F17-3665CFD4B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00E9B06D-6D6B-1328-1435-294C3594A2E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248B5C0E-9521-032C-5268-9412A41E5F4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14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3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EDB2C0-AF48-21C5-7618-F470D5BBF1A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D10C4DE-7D4E-5F6A-F749-398FADCE70F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8677D7B-D1BD-3C38-3133-04DF44E6AD7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622B22B-6A48-D4ED-92A4-99600041288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342E01F-8F5A-7B70-F6E0-93F79BC0B75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D4CCED1-D4D9-ED20-0A7C-7AC8A7FE587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FCBE384-1D33-2CDE-743A-6F965373249F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A320FE1-A2AA-8A2E-8F05-5A17DDF5D06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889C783-37B8-721A-3357-76FDF4A7A553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36A099B-60AA-049A-24FD-EA7F572299B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1CC3F87-9AAA-684F-7186-7157EA825A5B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01BDC4-EDEA-9A0C-5103-A08F4E58045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3D01A55-AB21-70A0-36A9-E7460F6E9C41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09DA028-0B3C-8493-5A3E-2ADF38570BB0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F58547B-F38E-8F8C-6328-ED6FB643216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E3F3C19-BD4C-075F-85EB-6D6C4246A4F2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03BFECA-8E8E-7BAC-2E73-E1201C35F8F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9804AB6-7B81-C06C-F56A-97857172E0E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4516B5C-370A-68C6-22FE-E836A053901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A8F2BA4-26FB-4BDF-88C0-645708213B3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85FA3AF-17F4-EA66-7247-13ACB844474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3914F8A-D563-56D4-5690-30817304590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D4AAB77-D8C4-3C7E-2053-9178627D688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07D5EA8-1CB7-57B7-9D3D-325DE25BE9E2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85D06920-890F-2F02-A2AB-88168D399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EA4830F4-5ECC-08C5-C67D-48DF00EF6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3ACE1FB9-BBFC-DF52-D8AB-8410E080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CCE0E33F-5B8C-19B1-69A6-5E451F689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C2C4EAAC-810F-9026-CD5A-181AAF34C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21A62B57-BC37-AD0E-444E-87EA6DBE4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2F243154-5D9F-02BB-C909-7F595C67A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72FFC936-B1C8-B51F-1008-C295EDC55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91A57887-D689-8077-C999-E53FFA071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7EE5AB43-28A6-198C-8BAA-CB865B865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10B22EB3-5071-BD0C-4EB5-3A415B1EE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9C38D8D7-E9F6-1069-87CE-4E9C41BB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F4F69A46-EE78-30BE-85D0-229381C65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93A3DDE-36C2-50B2-2100-7289C0609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CAB9A8A-1C59-7544-4064-EBD0768ABFD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E1801A3B-6AE6-59DA-708E-743E9D805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A162AFC-BD32-69EE-37B4-1684718C7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356661F3-5009-666F-5E0D-F775DBB9F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4AF0FE03-2E0A-578A-AF08-C27119B49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82367EFE-3F17-CDF4-FBF9-0F2B3FE1B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D6CBDEF2-74C4-4AC7-25D7-F1EF3CEFF19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DC5BE382-09A9-DC58-E580-8D2778913422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5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5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8AAD3A-4BA8-C6C0-BEF4-F07B136DD32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8F40D71-2474-3BFE-2AC8-1F9FAC1FAAB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229547BF-46D8-2F07-4EDB-D52AA50A0ABC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4A8DBCF-8125-50DF-8D85-2FE8D765D69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B5DC483-E73F-379D-72F0-27C3B6D95C48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D903777-94EA-23A7-95F4-A5127609E73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DEAAC0-95AD-6664-168B-FBFC10747ED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A622BFC-C08B-A04F-3F23-F63198152D54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0B08B0-8876-1E33-5E9C-59A5ED4C62C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48D573-5337-976A-CB48-4F081A3B63E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BF68E8-C507-1968-A963-7D5FD2C3A95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8565FCD-1AA7-3309-CE00-497D9CEDAD3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ABB8E2A-AA06-826B-3EDC-F59636AF7E50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5A38207-72E5-81B9-915F-AD7ECD9F727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8C6511-1A9E-39C3-7F7E-8FF44F91DFD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362570-4782-394E-A684-8A0F3424C53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A46672C-D2B8-71F5-5BF3-693BBA43E96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51F805D-451D-FD26-984D-DD37C989E01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31D28D-1E1A-3C58-C013-BD73662008D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7E9CA8-DF01-8CEB-70C7-21B01C69B1A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6D7F82-51D3-914B-3486-25CAC02BE17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2D1638-F9AD-C6A3-BAF7-912BC2B173A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07CE999-8CD8-32EE-7481-BE208422746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6C9B998D-F8B1-7D0A-1450-314236E622F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4A9F0DD0-BEEA-FE2B-44C8-BBEC5CC0E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CAF76458-FF0D-71AE-A0ED-DF4E9F58F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21CA625A-3BD3-1879-1570-38102D8A5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EAE55BCD-04CA-C828-0891-9CBF60220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C42330B9-0C6C-F545-DCB0-4CA57CAEC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4013B47C-5FB9-7EA5-9533-91E6A046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4C46425D-0DAE-8DB2-CA03-3C3C2BBDE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B27D1428-DEE0-3674-014D-8AF3BF9E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5C100D9D-57DB-A10A-62EF-32F543961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1F08B753-FE4A-7AD0-5E13-AA999C814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1F00EFF2-53A1-31DD-BF04-3592E9868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59C444C0-EE6C-0670-F953-30286186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5F9DF5C4-A5B0-D353-BA97-38A3E2907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6111A26-22F8-BA14-B376-16BC98598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A873E890-FB72-9050-4616-E8D60B0B29D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F776F7F5-9DE7-1CDA-3FDF-2217FA639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C1A4E605-DADB-21AD-648A-B478F60B3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D4C350D2-99E5-AD2E-9F03-57E7E14DA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8833CCCE-FB6C-1549-2ABB-927C0C005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F1804BBF-DE87-72F7-9E9E-66B0072E8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6FC522CC-E915-F746-4A50-635F6374DF33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D6B30CE3-3A99-CEDE-BC45-C841AB0D4F0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9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C26CB-65B4-2038-91E7-FA699890089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44C7806-4A31-0808-767B-C9070F08A14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710E714-7F91-E802-6FAC-CC8CD39D9318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4799581-49D3-F22D-C007-89867B686DF9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4644D1E-DD56-A6A8-FC15-4EE92484806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3543744-1F5F-66EF-72AE-897A50D662F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9355F83-89D9-2E6B-698F-96E7587CCF7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E82A1AA-9693-1DF3-C351-0298897F9A8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ACF76D5-043A-E969-88A8-028D1BB8378C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9D864B0-012C-0209-29C5-22FA2AAA2AE3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B66C1D-8ACF-F3E9-92F4-DC9E31E1D3F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41D29B0-2022-591F-D8D1-202176ABA63E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790B98D-8ACD-2C91-86C6-590989DCD84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7737176-81B1-2FDB-8666-01B69E0933D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1698340-159A-ED04-4B24-01D1D7C84C6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4D7575-2648-EC21-9C90-74F3D6F6AC1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72ED52-F33D-A5F9-C491-8E3E35A51DC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4C5400D-6DBD-E005-1B6D-5E3840DD0CDF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B9DAC99-0A45-AA06-6BA6-3D460BF4D3D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F1C4D-395A-1451-27D3-BD68B173403A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DE1BFF6-E7E4-3B18-8434-F6038E28745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3E18C8-0E21-EA86-BB38-67D4B53FA56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C54585-2ABF-660E-A231-A08585916DE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7AFB2EC8-7686-864C-B16A-1AF90E35D9EF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C50CDCA6-C9C9-ADCC-43FF-88BEDEA64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E3C6D769-098A-2E7C-E936-8CD3B9FF7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167E9D91-E27F-0827-ED60-C7E64733E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01D3DD48-02EF-E290-011A-203AA7734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CA1E1A60-DB79-140E-BF97-2AE15973A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B07F55B3-C00D-FB3F-182C-9E8C3A44A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E8F4915C-8275-1613-FD7E-716FCD5FA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AC012127-D1A2-8E73-AD9C-17F4C9EA8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1CFEF34-BBD9-D683-BE13-BAA9C34A2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258D1CB3-0502-5FEB-94E5-47E76C0D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6865226A-4739-85AA-9EF3-AA06BCA95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1E48541-BF43-66BF-C7D0-D4416C160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D95A1936-A6E4-06E1-0715-AA7E16CA3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DE792B22-CA25-750E-1E58-ECE2A2B5E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33384348-2BBA-D4CC-927D-15CC44C3DAD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257EC65-AAA5-26B3-154C-CDB169493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6FA82C4B-054E-84CE-3DC3-85ACCA1E4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782AA1AB-8A40-172A-643A-ADD58F04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C792D1CB-4416-5C5F-DC0B-A0787F37A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46CC7EA3-BD68-47A0-F335-9CF580519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256F40DD-7ED1-242C-5CD9-AE49E8CE0283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8D3DBAFA-9B90-4FCF-69FA-EE0C727044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6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0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4C62D5-9EB9-4252-1770-34A4BE34E8B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187CAE6-B625-0EF9-2DEC-4E7DC8D4B689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67581A9-70B0-2808-6C83-EAC62245B8D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037942-D76E-51E4-4E3F-7C415FFFBF4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4C84BB9-573A-4571-FBD8-D4678342989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CC159A9-9A06-9DC6-6ED7-77FAB3FACDD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08C9F0C-86AD-4487-8468-A42519C9571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BF1C3C-BE84-8D1C-487A-FC2F60843D7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97E3D6F-27B5-957B-BF1B-82A8349027C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5B51453-9D29-7167-199C-56809B759C73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B1FC34D-8251-03C6-56EB-A55B1A2C26F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1403AC0-F31D-AAF4-F666-30804639295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387941B-D119-884C-0C1F-E7D71971820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AD8B9D5-4688-7CC6-E2B9-AA384C83F47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77815D5-32F6-6ECE-E5CF-8FC7643AAF1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74D43A6-9E70-73BC-FC13-DB73AEADBAC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9CAD7C3-EF1B-772A-C9D8-401870119616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D35B2C9-1BA1-C419-9654-7C7C4A47FF75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FADE188-B10B-4028-030F-40F312DE470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4A591A5-CA58-CBA8-3F3D-BBCB8B05A94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C56E378-8BE0-9A72-179E-739EF2E9EBC7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C6710F9-EBDA-D966-F888-F25BE0DAC50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8B1FF72-AA00-C164-1D76-A4CA16B96C6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7E9B83AF-CA3F-3FC5-4E1B-EE65F1C7203E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910BC585-16CF-800D-2334-930F923A4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3F9E8C26-8625-0F03-FBBE-53CB21905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8F4DF986-62D3-C4ED-1B88-D9A70EDF0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79D089F7-5622-026E-3143-2A3CB26E3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4DD4FE52-16B5-DF67-D2D1-334C32D0C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E18E8AFB-6B11-259E-B9CA-7AAE7E450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08F33D0F-A36B-F8FC-CFE7-454CFEAB7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48667296-9D61-6C86-4DED-7CFEB9B09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D14707C2-E913-CF6F-B5F4-D77BEDE25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83B94E7B-4925-DCBB-034B-5AABD383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58CF370E-12FB-1642-C4BA-FC1BA9E1C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4B8CAA7B-A80C-B2E3-B57C-0573A8BE6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34FD3AD2-0BA3-FD5D-4B05-343C096FC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F9EF54AC-E1CC-3463-854D-CA7641FF4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71295B67-A19E-FA77-A842-F0156A7C3DD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625EDE0E-5CEC-978E-867F-7462F105A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0A31812E-F443-8D73-8E11-4FA54091A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EF15336-FF12-B416-4873-D5E36E6E2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99EB43BE-710E-E73D-9E14-D06815284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FFCC2593-D134-2A02-269A-1FFF60246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71770124-0D13-E4C3-39BD-3C85DB55125D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2580DA0E-109D-939A-0F91-856EFBCD5336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2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8E775C-9568-87FA-EC9C-BF3544568D21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5CD4C03F-697B-84C9-925E-66200BC91F4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3412209F-583B-EF5E-6A65-C9959C4E184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8D91E66-52C1-8210-1680-A283BF13CE3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83D696-E2C5-0576-1C35-7EAF43E01624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1F4451C-FE5A-45A8-1730-2D0ACABF90F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1196B68-5643-52D5-C3B9-A616D7B8743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7583954-B6F9-9803-2275-26ABBAD2773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53ADDD5-EF0A-3670-8B4F-A75CE45928B8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4C5C4B4-5325-948F-A640-D58B8569913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57DB417-7166-A391-8835-4DB0C745555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013F917-4612-1A73-96DC-10206F385DB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251AB0A-74F5-970E-17E0-73B6C143022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3F7CF4D-F064-68D6-77D1-0F3458E523F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D4408C5-B79C-DE7B-03F3-7D0D1BE2438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292FE04-779C-137B-0ABC-69654CC1249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3E59DF0-3AF7-CD32-93C0-68C76E54569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8FB639C-0EFD-516D-6FBF-DA9902594F84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6B6A2A1-849A-3C4B-30B1-1FEEF0CCA2C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9620C0C-6E6C-6B7B-473B-D0C9C180802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8829C76-F71C-A862-88F8-0DACD0A6138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BDF1727-2CC4-9786-4A38-DA606EFFDF6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118BE63-4E26-9B93-3873-DFBCC4F5F84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EBA30377-D087-9CB3-44F5-51D5C24FABC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CC4C7D51-E1A5-2BF5-BDC5-B6527D8ED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5108AA76-B0EA-F26E-B096-0B9DB04C8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FB0A0DD1-75B8-9983-9096-0CFFBCCAD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21C3183E-40E8-7872-313E-E6F7886EE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ABB57BC0-B84B-0DA8-9822-13C95FB65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76EB24B4-3B07-EB6B-3543-FD61FEA83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0FD7B692-ACA9-E651-C4BE-D921FCECC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4B961EF8-61DC-6C19-E6B5-B8B9949AC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2F9C19C3-604F-AEE8-F043-C15E9DDB1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969C3D71-431A-C175-648B-9D37DFBA6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9609A4A6-92D9-C621-8D72-125898950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00486D17-C86E-332A-993E-2DB4BBF8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3ABC028D-13AB-6C92-DADB-3CE14D7EF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AE85821E-1A79-A83E-9000-7E4273BFB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C902ED2D-C38F-040D-A7C6-51A2AD129E2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B1D7C687-7EE2-4BE1-9192-02184ABC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3EB4E6B9-C48F-7667-EC81-727EB1370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F4672977-22EB-39A5-2C59-90EE759BE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B3F68A5E-CECD-E6F4-C565-1DEF2397C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AC6C7E9-12B0-2B25-A180-4F67D2C06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B36FA5A0-281D-902F-955E-7D8AF7112BD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72922A3F-AAC6-0CEF-8EF1-E83CFDAE1A0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918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8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1B0EB-6DEE-19FD-603E-C22F4D2171AC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536A9961-9B07-3FB3-3C49-8A951AB653A2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FD9000E-1A33-5EEF-6421-EFCF7D1F72D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9A74934-E3AE-A415-062B-1E223ED09AF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91F3DD3-4937-97F3-F232-15D01D58006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4F8AC89-B9BE-07BA-9C6A-DD94A5015F22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CA06374-6339-7899-36F8-17376B6EF74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3A8B089-4904-F8EF-3720-6C9DF9D794F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B13D597-8BEA-5576-ECC9-C397865B9903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3E80545-B7AD-07C3-8FD7-8BA7AC17E14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83A5219-2A0A-59B4-AF83-3B015228EE0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C790129-D7F7-1346-6472-27FBD7FAC83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9638586-6308-A66A-3BA2-0BD41A1C01B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7E9E187-A97A-00EA-2B47-6A6BE259EAB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ADB20DC-F9A2-FB47-D8F2-5B7B7FCB342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69A8E3B-7C57-99B2-4D4B-C2034C4A260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C113A99-34E0-B6E5-AACD-7488B82BF52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2B3FD89-574B-0B52-1A6D-239AC884A4B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ED74B9E-E5C3-D637-7F8F-10E2684BF90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0F8AA6E-4097-F13B-969E-23A6A665C80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AB33B7D-E3FB-AC73-B557-D56E4963C3BD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E1BD6E2-6014-EAD7-33AE-095F40F0BD9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BFF188B-1913-6D8B-AA26-947DFC320CE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08D1CCE4-F96C-D9A9-6960-A5AB34D45E15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A71109C0-2364-A883-150B-E82E87812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CD0E091C-FDCC-9862-C5B9-BFF57356E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734EB1BF-23EC-27B7-AA52-0BD00DBEF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D086B59D-152F-7C1C-2987-C270431A8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6D18D6F4-23BD-09C2-8FB0-6AC1C51B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01222564-06FC-1D09-B437-8BCD5E6B4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EF7B7BFA-8BAC-BF21-ED85-0E8CD27C8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5585BF08-FF36-0935-E4C8-E44CD4690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9CF9CAF1-EF82-D9CF-9FC2-3F0284D42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197E8D28-3532-1D5E-0D74-3A8F977A2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1923EAF7-01BD-82F5-FC18-59A5045F8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BAF09786-5C5B-18E3-4291-A3635A087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790CB7D6-A6AA-0255-1FFA-44FF5A9AD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83EAB18-8CD2-2EFC-68F6-65DAFC36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FA9A594-17D1-9075-E5D7-A2086A15EDC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9EAD616-8F3B-2DBC-E2B9-9355F6B65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62672901-DE6B-F78B-839C-03F117BD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DA05B380-4B73-C9A9-E27C-E54640527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5A865B90-A202-6CB2-FE4A-365CE30E0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CA02634E-08CB-FAFC-0220-4039C91B3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477F1A1A-490A-A727-619F-0AE7AD091AD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A299FE2D-4FCA-892D-DC0A-BAAC102BC67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2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7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43F12-DFEC-9C5A-1556-E38585364F7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BC98F8A-BD47-F0C0-DAE7-8BD01B17C11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6B08E734-B4BF-0D7B-9E9E-516010FF96B3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DC1C8E3-99D3-1037-F64E-7BBE4A549FDF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66B7DE7-1A89-31C5-B803-D03A1177BBA1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37074BD-F100-EF76-2B84-C19208A3C24E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BA9C88-EC53-6A0F-97BB-CCC14E406A0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B5F8D43-4789-0F92-D949-A85934FD978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5A21BA0-CFFA-DE22-D325-AE8FFB159ED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96F5BAA-CAEE-4A65-18B8-18713E198B68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9BB2C0D-0FAA-0B2C-62B8-2DFFA20431F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D8D481C-9694-FDE0-1509-7604D729D4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688E950-D59F-55BB-601A-92A8C94FB9A3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8341491-8937-4005-1785-0807EED1EB5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923657F-A429-54C5-9240-EB8E3A5B4932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0483DD-192F-37D3-FE68-D020B574849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569A031-D391-3A5B-CE6A-EAE42E7E6AC9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E1B4C51-F36B-A905-20B3-5A0FD3588C2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5CDC568-A027-CA10-624F-0C4C9CA6CA1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9FE476D-5FE7-2787-7393-CA7765DD223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188FA1A-42C9-1974-0BC0-14FFF6F6CDD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0D8F6EF-1115-62EB-A669-0CFFB5B3C11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8A22EEC-CB56-C271-2ECD-023ADC7933FB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22746425-AA40-4A00-3BC7-AD39092C157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BE45665A-507D-823F-914E-ABEC4B872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D1BAF0D8-C37D-D2A1-EA90-27F2A0D8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4D335342-785B-46D4-9FFF-EAD20785F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44B9824E-ED08-C2F2-0D63-D3202A444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F8B495B5-D790-F49F-8678-213441E40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043011D9-3E62-2D0F-FC8D-576D06E28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99E8CDF-6BA3-BE55-D790-09B124419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C8A25D60-A39A-3039-C815-1AA9C6E51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616BB841-8F12-DFC5-7A52-865766F0B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E20F13D6-0552-8660-2E37-0BC1790EF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1EE9170D-18FE-BEC2-825A-32F6635C4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32B26C0-F921-E0EB-6FED-85637E32C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DB0B3FD5-15FF-29DC-4FBE-8A70D7365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A2E31E35-FDA6-9072-426F-91326BD91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776F9419-AD1E-91B7-A103-1757D8D3D22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A443CE40-E456-C58D-B109-1EB2DD99F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3E7C8DF-CD3E-711D-F6A9-A23AE653B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422C3256-B714-D478-B370-358C27368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E5403822-8A72-8DB2-DDCF-B4D9ED2E4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84295BB5-887C-06E8-D53C-50620CA83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E6ABBD79-8FBB-88EA-B316-19AA1BE8EAC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7819102E-4810-015B-16CA-DE35BD1783D0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16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1B62AA-9314-2938-603C-E1F21B526A9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7AEEE52-F621-FDD8-9FC6-5B113D1074F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ECDA5781-BD89-4DC2-D119-7954F95DF473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7D4E1FC-BA86-92E4-BB62-753472DC51D4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4EF8D13-F458-EE94-5D0D-D34649D5BB7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AB69B0-382D-7895-085D-F49C100FAE17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535C0E5-D8A4-5153-BD45-2ADCDB17297C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A177901-8036-0189-9A54-DA74E27153E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BCEBDED-5D12-8AF2-13CC-0B1B9AA2D30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EFACDA-63CD-0BC6-7328-C2FA9234B98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E1C0D78-F359-F117-38C1-6E990CFED344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15A5931-5D2D-4D56-55E7-D63785D0138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FC2C92-37AD-E3A9-715E-DE013C7A200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ECCC7F7-8807-2C4F-EFBD-047BFC00DAA4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AE054A7-06B5-6DA4-AA38-3E149DF9090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E561F53-9FC2-F20D-5F2E-D07C3AE22A3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81E0AA3-004D-F5EF-6C57-D03C73A8318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AF59A02-6FB3-F338-FABE-236A374A677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6BC72EB-3CED-8F6A-0886-CF6B4D7A1538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B02769-B418-ABD6-0A6F-31246147FC9B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6A27AAB-758F-09BC-0250-ABE58B15198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D1B4F-BE75-97B4-F493-AC01F709A009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9C2E052-ED15-A53D-E416-495F8F66B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1CF4405F-E828-5F7D-F06E-ED2B77C210F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2E82207C-F8E9-7D33-765F-64BA10A34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A448FF87-0209-D33D-B1E2-99AFBBB7F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A46A6125-C643-37F6-0A66-BA32A8BFD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9C4191B3-1232-EF06-99DF-D10EC2F0F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A96683A7-52F0-C604-9F8A-D319836D2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4C8F6151-2ACB-CEAC-5C63-23856C7B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83AEDB11-3389-2CC4-0B3E-997ACF1A2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6AD652F4-1200-66CF-9691-3A528C922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9A59F679-8CDE-0A51-A63D-5CA3B1F09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62041CC4-3F5D-C2EA-FF77-FD47B201D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2EF20085-FE98-14D0-AFD2-75B4A9EA1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E2BF2367-09C4-5432-D934-6CBEDF2FD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3B62BB4-B7EE-4B9D-7A2B-C7E24AE2F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C3BE22D0-7732-1A06-8306-0553F6CD5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0B9CD41E-788C-73F1-1B03-FB1653B26CEE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D30444B-0343-83BA-C0F5-D036D85CE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408FBF4-5BD4-567F-1DF1-0A8D02236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B8C29D4A-117C-3DDC-15A5-61B4D4B29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2101B139-A863-29D8-0B02-F799B0F8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1C936AD4-0A22-58B5-43D6-88CB4DCA9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BD023C59-FD1E-358B-9CE7-2295EF15CBE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7F3B2AFD-74D2-1775-14E0-0CC4BA5404F2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76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CE201E-1B03-E79E-251D-C6BCD483D50C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1D855E8-D3F8-573F-1AA7-AD074A66756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8C36E2C-B968-93FC-4003-7DA8D561B061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3B56E32-B1B6-E788-131C-F2DEF1C23EDA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B8BC5A5-9916-DAEF-98BC-21C9939B4A0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9BFC3D1-98F8-BF8F-940F-4D0A20DB641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4F96D85-A8F8-F644-CB28-44DA6D5DB42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208A546-469C-129A-A759-ACD9BC0E8A9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FE5F708-9B00-BEF0-1885-DAF5AB6CCC3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FDD95F0-B3D3-42EC-C858-CF5029DF8562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C681960-B026-DFD4-6B25-4CEAD81CD5D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4DCD626-D4F1-B269-220E-4D117D6F64A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F9F52E8-D89D-4634-9B29-30BC8574895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BD48F30-E234-F428-C5F7-E2DA1D671FC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EDD8320-DCE5-CB8F-452C-154C673665F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EDF933F-8A7B-E031-DB98-17E21D72E5ED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1511899-9C17-5BBE-B9AE-9CB53AC8503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74D6BA-C06C-74CC-D55A-793BD917753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9164DFA-EC70-9A2D-66FF-7B11B8EA5269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87DF785-16F0-C5A6-5987-2E19F14A1431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F77FC73-2DD1-D152-42C9-6473FDD1887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1A68B15-739B-2D03-E591-8EAAB17ABBB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DAF6F7D-3061-2F93-DBCA-2137D81BA23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5F190C4-D388-1053-986A-0E887C5584E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721807E4-56AC-FE5C-DF07-518427F2B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FABC1DE1-E224-915D-1893-025B9FC32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0BDC2D52-2D37-B863-FB72-AED9D30D5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139B8ED6-2622-2A1E-5494-79D0D78D8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4B471F2A-22D9-64E4-A763-1DC70772A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8886680D-73F7-8BC0-7E3B-D7BAA10E0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4FF717B9-7763-1D4A-BCCC-7F41D7A5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4F45B709-8CC6-1B99-65E2-9096B7E1E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CA9A3295-E6B4-68DC-9A4D-A77E906E5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F59B7FAA-4EBB-1890-CE81-1F8E53C6C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B67858BB-9CEF-0CAE-840B-9C98C3E44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88FC1451-BBE5-1CCE-30B7-E051EA2A5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B3C9BD7A-95E7-731B-E300-F9159AF43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DB629052-8294-D48C-C930-A98C490E1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7DCEFE76-D30C-23D2-E447-237C09D1AD9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90A32A2A-7A58-5FCE-699E-57D8B65D0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9F451B8-EDC9-C41F-34D1-D5CC86AC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721FFB4F-B4C7-55D6-3887-E976970CB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18258DFA-D23F-0394-E449-02A2B9187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CB29FC76-8934-9445-2BAA-025A0EDDB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06DD3C70-2A7F-5BD3-4D66-5938873B204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4F3CD452-C44C-329F-F12E-46736B49F5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514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4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4DBBA7-C39F-13D0-38E4-D97695F0CD6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213AC83-ED0C-4EAA-DD0F-EBF7BB80F3A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8987BC2-13EA-A1CF-D8A5-D72AFB27ACC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3FB19B0-D28A-31E2-6651-F2C8C9D43CB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A59DAA-388B-92F6-AC86-574C795C3387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F2886ED-2C54-B236-28D5-8C4BB912FFF8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BD830D0-08C9-CAAB-8C78-DA5A2BFCAF6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2FB845E-C39A-10DC-A3EA-E08323DDAE04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80DF62C-DBF5-E097-1589-32D9CE567259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D837FF9-B675-01C2-8D7C-48363CCCBFA8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3FEEEB4-3F6D-781C-508A-9E5E9224728C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6F2975E-418F-C34F-8CB9-9C4F58C3E68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DE9F760-E151-75C3-2ED9-A2DAD78773B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1707CC3-97BE-8579-939C-33363BFF86D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A79188A-DA61-6F27-C8FE-6FD824D6112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B1C45A1-2B01-36F5-D0FD-5836476473ED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FDAAEA6-BEE1-C418-B048-790A44138A3E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D8971FA-94AD-E17A-E557-964A75E2BA0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690B0AD-3C12-E76D-8EE8-A0F0603BD19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D0EB38C-6B6F-AEFC-D759-451B6449A02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EF9770C-5CE3-0CD0-1E29-18638745F13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D94C3F8-B26A-689A-5531-D0172CCCB01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60E9CC1-2B91-35CD-1076-1D3B7BAA913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F8D53871-D733-EFD2-4449-073093C2998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3D0F5FC5-2BCB-9F6F-5622-2324D7549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BEAD9424-95C3-1D57-EC9E-DB1423B49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50B9E76B-725D-79D5-9D47-3638E6826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43307123-B6FB-52F6-D7C4-EB8541EB8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42D80C91-3E8D-4163-C2C5-9BA610FF9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D202063C-5122-449A-4576-C11F39EF6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488C9000-0867-715D-7B15-A1BA79768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CF6F082-D247-B72E-5DBD-51F2A2B8B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FAA263F4-50ED-3CFF-6193-8F7A4F13F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69476348-423C-1077-E131-E496EB0E1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DC03A0AC-CCE5-CCCA-A2BE-DC7D4AD12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AF42A02-01C5-E5F0-D0D8-E63E93A8C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A017759C-547F-968B-ED37-703D9CD9E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216C1C5-6C4C-4A23-9B4B-60F28D3BD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5057CC00-534D-F953-9A73-F3E17CABEF84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9DAB0908-B938-49B3-87E1-EFC2358EB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5423C01B-FC67-E153-F556-9CD181B9A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2B53B36F-F806-795C-1DDE-74CC2C761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68401290-DA41-304C-EC35-AA7392640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FC829669-891F-4035-88CB-B25196B93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9093AF91-0C83-366F-450C-2FD71BD2674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169DE21D-7D93-2C30-0CD2-CB6E29D6325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0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440978A-C341-E3DF-B40B-E3905BB6480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A49E6020-F6DD-2295-4D7C-365575F1897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8899ED3-6413-18AC-DB98-4240B095E1A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66E7601-8C4D-4968-73A8-5F80BBDE99E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7860D2-957C-3555-15B2-74ED6BE0FF47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7CE3D1E-39F3-B77E-7A66-93192A1950D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396B689-0CA2-CF48-FA01-38FA3BFC6CD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4F0279B-54CF-067A-BAC3-87CD974F10C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3EE112-8CDE-CC12-D97B-13E63109D8E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889ECE5-58C8-015F-8A66-115CE8AC353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B359765-4411-451F-2691-E0036AFD4E23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C1A8DCB-EF74-5F31-1702-F7077ABEC1B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FB19E68-F3BA-271B-2DCA-FB391CA5BC2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15B405C-67D8-682F-0D0C-A7E8F600C60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C3F8E22-F17A-6F7E-BFF3-DA3F9925CD5C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4610682-0D38-6530-BD8D-5F448B34A12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3981D95-29F9-B098-9E6D-1DDDC872544A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F0B5A2F-3A9B-9C40-0252-D0EA79291040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0905A51-7251-1EFD-6BCF-2CB62FC875F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CCAAA8B-58EA-E019-44C4-3A1D438E950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166346A-081B-038D-8A81-959BCFBF00C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1574296-DEAD-4A12-F077-4CC96ED4DAC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27C311F-5E53-11BF-729D-261830D21CB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2D32C00-FC30-54AB-69E8-752C19C33E6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87648C9D-91D8-851C-9828-1DB261D87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6F15E118-7E59-7A7C-1D01-58EB19C75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AC9FB48F-BD9F-A2DB-766D-AB3BB9C0E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19BFD60B-90EF-0FC8-EF95-837AD3DEB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DE23F4BA-D1B8-D413-2FED-920D4063B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B846651D-E9AD-30AF-D209-34A7FC03A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AD26538D-464C-AA3A-E3C7-D2E40FC49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4CFAEAD6-AA40-4AA4-42E5-953C8C5C5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2C769423-5781-B951-5E63-090333455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7D181B57-53FB-415D-F008-C15980FF0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D77F19DF-982D-669C-780D-2581C6566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30791FCC-BB87-B382-7B77-6CB367F64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8F830B29-57FA-DA46-D8E1-11460A3B3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B845089-2611-3A7C-BF3C-1DA56C8FE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E9DD8AD-715C-6E86-046E-3EA189B9256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8EAAAEB-BD83-C8A2-07D0-693BBDB45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413977B0-AB0E-B716-0407-B4D5A4E8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D42BB19C-C8AA-7553-1A40-2A12A8EC3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5FCF23CA-CDAA-899B-ED15-E7D98373C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592E9777-6E87-21D5-6224-6F7C9A33F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D9A9DFB7-6E58-37B1-DBDC-7C74E1512A6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16F472CF-7726-428D-AB36-33AE9B16FB52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2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19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395C89-6237-4DE8-BEE9-AA5A3E72AB8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D2A1AB2-E2E3-8A97-F5AE-425461E59D95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874D5EB9-620B-FD48-02A6-C6AF46F211F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2280F-FEC8-4EEB-42CE-A6351398AF5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BACF5B-76BC-8C9D-E3D0-AB718CC8A1B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064814-AB6D-C34D-F1E9-08441828AAF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D23DDEE-D846-75CB-70F6-06FAA137214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AEFDF22-931B-C4D2-579D-DED2DF11A5F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A9E10D7-E5B0-6EE9-2063-FF9167DE276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3D69B0A-A2AE-EC29-F52C-4DEF5D7D117F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D9FC70A-E60F-59F3-E021-5203DEEE1CB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71CDE9-0A8F-F8CB-A686-D562D084DC0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913EBBC-9BD9-CDA6-DC36-9B5120F309E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AD976B1-1746-8639-55FA-3B2E12445E5C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C209212-65FD-470F-9DC0-F286D3486E4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994520F-1117-D3C3-B560-F8AB7570399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EDEFD7D-D85D-981C-8FE5-53C9E6C6F07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631832C-C242-8CCA-251A-1100B033577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0FD1C67-796F-F0FB-A471-76177E0888F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78DCA90-7E0E-8302-81D8-082924B5F574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14948F9-725D-D468-5249-BF6269024C33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AE61D5D-EDD8-E60B-2C1C-8B46202508B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19184FB-5399-FDE9-2D3F-9C5A57C904B2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6F9C04FC-D726-52C1-B2A0-0D12DE2244D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C9CBBA40-5289-4F6B-8BAD-EB4A94FEC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D1DDC0C1-8298-5C85-C0C6-6949F80A4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56EA2B2B-74FB-84FC-041B-F2275170B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A54E414F-2C26-7052-854D-B0428112F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0408AB57-5A5E-1A5E-FB63-FC8927C78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1F276FFF-0CE6-B363-E9EE-BAE20721C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D8E329DB-C5DF-C60E-2120-3AF66EBFF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77B1C3C9-7483-F597-A413-8B965FCFA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48C9E2CF-14B5-A492-A322-CA1F59455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34C05259-EEF3-FDE9-B126-91F04CA4D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76DE048C-4E84-68CE-195F-4985FF1F7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DAB1E63F-86C0-1680-91DE-3682B5000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4FE835F-683F-2496-5CF0-CEB419243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962AC48C-1DBC-67D6-D4E6-7565DFC7C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6C6A9D0F-EA59-1004-B1D9-851A09D3556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95F5ABCA-1DF3-F204-C5B8-8960349FB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2A0032D0-146D-D967-CE65-D42A049B0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3F284A20-CA5B-037D-B81E-6EC58423D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EB9C3DF1-2863-E70B-8DE1-AE41221C8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A864370D-ADCD-4453-CED1-A08D119CD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A944CABD-641D-6FF0-ABB4-19E48EA61D9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B9018BE6-B8A0-C581-0856-13D4D4426A2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92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2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076E56-E3BF-9293-DD49-7A85BA3BF1D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124A4E9-DCC7-4F77-1318-B23E4AA773C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E01AC29-ADE7-EEDE-EB99-D86BFA885DDE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1075980-4F6A-7003-016D-7ABD0AA268C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ABB4836-22E3-304F-5C24-92F98D1BCC4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39B6D01-74CD-1661-C511-CC7FD88123E3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5882984-AF31-EC51-52AB-D6DB11C354C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572DD13-E3A4-3CDF-D821-AF4ED1028D5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A8263A9-350C-DAC6-4D24-5A0FAC3C1D9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04A5D03-FFD3-4F91-52B6-56D2116AD10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09A9504-780C-010C-34D4-124B0817320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0D629A0-C447-8001-9663-B33A1556430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B98B1D4-F5B9-FE05-D17A-B7CA82C704E0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4E1D951-FC14-C38F-1BA3-82A2D4395926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D51629-2080-AFEE-A202-A30D9ACD031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708564-CFA2-95F9-B247-D004D9F8A86E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51383B-BFF8-2956-8058-331F1AA9A533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3386BBD-E26E-2488-B3A8-0BB4698DC1C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FD7B959-4B8C-5E6F-CDCE-4EA693FE848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5D089B9-3728-5F0F-5E1C-B510853106BD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D4A0227-D7C6-0021-0D52-5ACC86B77DE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A6A194D-D388-880F-34B2-239F96ACEFD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03505BC-D778-B173-B030-4CD234612F7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14C69EC7-891D-6B9C-BA8D-ADBD7535A531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1B890424-1D44-EDF6-629F-E5561F6FC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2F0114CB-E075-2DDC-2A25-CAD6EFFCF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FB896C94-0626-16FA-ABBB-237C5BD64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E228F7A5-7051-E948-D60A-3CF2A79AB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A1C291EA-116F-DBD8-6E5E-40AD3CBC9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1E216AE3-9D4E-EC7D-28DD-94E128BEF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3A27324F-9178-872A-7AAF-375623ACD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51C06A5D-C7C8-5E22-1810-09B05C4EF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D94143F8-AE45-B440-0227-D9A7DC2C6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22C1A73C-C3FC-2222-DB28-40F07397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E7F66AF7-6701-166B-6FF7-481E66E05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EDF6CD3-6A39-AEEB-E69A-85042E677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E8D2DF28-E6D4-0CFB-35F0-8E5274998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74A65713-D897-9CE3-C8CD-A7C184738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120AE26A-84B8-CD39-6DE7-F4539A25A81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E609836-C095-D8D5-70F7-76CEA5DB3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EAA8B7E6-A491-79DB-A681-61CD93C94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549D735A-9BB0-F4C3-C21A-C6D5D0C8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C6F96A87-41E1-F831-23C8-378867E04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1D003C81-3A25-6BD9-5885-A59E48173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FF793318-1298-A458-4303-0E741FCB0B5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D16567EB-4D6B-6377-7DBA-87D2BD31C86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5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4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D820A6-9C6B-2CFC-05E6-4C5179F169C7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F7649027-DFBD-5951-A501-24AE6B0BB1E4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7819639F-34BB-0ED5-1A90-9214F051FFE1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914F70B-4BBF-4478-F510-735A97E02A24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0B624F5-E330-9999-E699-65E2C321BBB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BA07E6B-5EA8-3AA0-1FF8-13C5EDC72BB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1A75A37-B185-854B-39E3-C9C951D70A3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F964BBE-68D7-2704-24E9-6C37C8F07D0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B630B26-6E35-0DE1-1BB7-6E9D6BAB9BFB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31A0DC0-BBD6-4D1F-4A2A-3906BB91F0C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DC6B77D-2BF6-84A0-663B-1F1BCB33A00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46F2E23-88DF-7013-81AD-CD242C2A39F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70DF2BC-2AC6-8133-B44D-55CC2B87A43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6D088DE-9181-2FBD-A3EF-FC9173A062C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44CF5AB-97F9-B70F-2E1D-14F2464E9A0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E8E3D5D-46F6-4582-612A-E4B3F2BD5334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E674070-273B-64EB-86A2-012E3CE6C54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D17EA3B-03C4-8DB4-E158-75AD8A9633BC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72F995A-4A3B-8FF2-7C10-4F13AE8FE63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CFEB1C-7EB6-10E0-5E2F-7B50062E0C8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B2F8EAA-E4EC-4D99-48BD-98B7BE33EA0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56C8AAF-61A1-C2A5-67C3-165D5662787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FC5A60F-92E0-2CA7-28D4-6F4617D04C21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AEBFDAFE-D7F7-EA84-0F11-5F82202801E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0C8C483B-34F7-91A4-8F16-A99D17D82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F3395F98-E881-0F25-E64E-F4FBE5060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615C0745-28F8-851F-DB98-0EE545EFB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D2BE9D4C-773D-70EF-6A5E-A71EEE38D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6BA30699-4FC5-A35F-56BF-2745DDD9F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9E96D79B-B174-9E4A-5EF8-61D3D25BA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9A734A14-368C-9A5C-C8AE-EFA5F847D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F010362F-D379-E1DE-6B6A-FD17C757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66B2C69A-056C-29C2-391B-A80A90F68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ABB5DC0A-8E18-6A85-4B38-FD0DD4670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8A9CD1A6-FFCB-657B-C568-C10395D53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7EA2EE72-7054-9E1A-4938-EBDB0A50D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B124BAA1-F9E4-217A-7B20-6F9D4B64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6733D669-AD98-9ACA-6296-EA26076D7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10F1992A-1FD3-517A-5093-95A2539D599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B1A1D067-4AA7-3834-169A-ABD468BE5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1566104A-AEFB-8551-3D38-2CA797953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F68F91EE-B7BF-FBE7-77FB-3E9131F9D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2D546182-B208-5629-58A9-CC4F65026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53626C8-8E4A-D026-1594-97644EBB8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9AAC9016-6EF9-0510-7B03-4CD3427B4C75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A12B6233-8990-1EF0-9C27-B40A70C5AAC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712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6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A3192-90CD-B1E9-1491-D79ED376CBD2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11F9685-8D88-C0D3-230A-EB856903AEE8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FDE7E0C-F5C1-20DE-A853-4FA14CE0A172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2D8ED33-D7CA-17E4-5C3C-DE464A163921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7960EC1-EE42-0EBD-1C9F-6392FBAA9AA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C7C846F-0A8E-50C7-85C7-A7BAF908754D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99BF1F-4BC1-D94A-274F-1F6F0039243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C36169A-0195-32D6-52DA-769C9AF45CFC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F7915E0-E481-43E6-126B-97D526C649B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10AEB3-6F56-7307-50B2-D6FCB135914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C73CC1-D976-6AF0-A650-CEAA44B6E6D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2184245-20F5-23C6-D5C8-46A11452042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B64A3FC-9C1A-6F70-4B60-41BC443FD301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2F63932-FEFD-3D53-44A7-D71B551F341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03A4D7-7EB9-12DF-35E6-20998A79BAB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8100F46-7B69-E10B-5E4F-718B5193EE28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72B6797-0758-CFE1-0CC2-5B6EDAAA81B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A4A19A-19AB-763D-B59E-A002F9D588D5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3CD8C03-8E4F-0EF5-CF5D-03D0175CB0F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C1F57-D541-B412-9820-95636F64792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8DBFEC3-8B46-E070-220C-0618CDA5EC8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35A1ED-80C2-48B2-2F77-F74E2D34923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0A8910C-97E3-96C0-AC2B-A4605E9418E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012690EB-4C8D-2FF4-4536-3DEE7FA28A44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EA0E4E0A-E3B8-7E2B-2432-1EB3C96F2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53FEFB6C-221C-ED31-FD33-D84D6D22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659FE46F-0EDD-D65A-5522-8DE642F77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ABBB937B-AC47-0891-FF06-EE875ED32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4ABD812D-29FA-B1CD-EE58-DF21DD86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F1AD6390-B3B3-3E38-4DC3-313E29674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F469B66D-B651-1CB9-3413-E9666FABC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027AFE79-2F1F-27EA-A8B1-BC3A639DA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CC0DAE4F-5575-A111-50AA-0F765789A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3388D263-6B8F-5AA0-17C9-8ABB14523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092923A0-638D-5AF9-243A-4B50E4B0C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D3CF60A8-2B4C-2DB8-5130-73AAFFC02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FC444781-ABF1-3641-0B47-63E4E1614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E4D4D268-CF8A-B642-73DD-3A3777458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C0B3B755-4179-72FE-91C2-478565B7A82B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618DE969-39FF-D8B8-3BC6-ACB4A116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08966720-80B3-D4D2-0384-E1405B45B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E6D9B432-2861-5A61-C9EC-4028169B3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EFCC78F6-7A7F-EAB9-0AC8-F6F02BE9B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706EF70E-2580-53E9-64F8-3735B776B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0AB390E0-778F-353C-DC81-067F57FDB8AD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E967E3E8-B9CD-D374-DB6B-7B056F28FD1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661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64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2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9868C0C-E1F5-ABD4-90A1-0D06C18EDC6A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FE58FB41-E720-396D-76F5-312E181F200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987AA4E-0123-ED61-CB94-CF64540F921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AB34FF-26D6-2FC1-562E-9645C73F0356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7D8D174-B6A7-BC50-D790-DE254F3A51E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238366E-E0B9-FA26-73D0-55754B4B7D3D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018F1E7-1655-B60A-0806-27B4906A371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5D5A0-77CE-4468-8CC7-44FB091611F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F77A647-EFAE-34AF-A045-AA9B14A4701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E753E36-BF24-29BF-5DB5-6C11801C3E0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5B56FF-2248-B3D0-6089-76259DA2928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D4E2150-936F-F8FE-F93F-2A863DE00ED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6EB857F-8BF3-41F8-DD63-7696C80194B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FF4451D-4C98-3B35-0CF7-C46A613EA13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296C268-0C30-FEE1-420A-E94F1D00054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D97410A-2AF9-4BD0-E12C-9252658D55F7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1A32651-5D4B-7937-2D78-C6C0E7773F18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EC5C2AB-CD51-ED34-9E6D-C0068209B800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5BE405E-BAA8-CF2E-7A6B-4A69A794B7C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3CA858D-0D4D-B03B-BC56-1D3D4478664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CFBA6E6-3C22-3F71-7644-3ECA501806C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52C7216-AB5A-2046-6A80-1B6659F9D5A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B7F5EFA-6C13-CF75-FCC1-D90BB77DD0D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F81FCB1D-07CF-EA7A-AC51-A89934BC7CE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412A2D6C-E586-408A-CFA7-DE4EBFDB8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868A04B1-D6AA-E199-1922-98CEE9044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4039CD2E-D68B-8494-CE6A-26325B5CC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805BF2F4-9C1E-47B7-28A3-7C37E67C7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BC70BB28-B900-DD38-FD74-3928E80F1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178910E-B9EA-3367-B49C-01211C752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F7F2222A-8482-A9F5-1304-6A0CE377A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1FE8C39A-CF2A-E4A3-1E1D-F17E51855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ACB9100D-95CA-225F-4BFC-E04427EE9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187830B6-E847-4F98-38F6-2A5C15386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AF5CD056-A8F5-EDBF-5F3A-42189D1A0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7A278F4-DE38-EB3C-E289-5D3744A11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A5346862-BAD4-33DD-102E-DD92916F9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980EE35D-1158-F3A6-73D6-52942E70F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312C19E-B4CA-77B4-03E6-7320BBEA48C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BF133050-59FD-E5C2-2B2F-F806922EB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DEDE0052-8781-F6C2-6246-870EFAF26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336A52D-BBDE-60D3-5CB9-E4C34D701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6ABC0838-0855-BC3B-4496-95AA9D864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767E87B6-C907-AA85-9B52-7CF7D7FD6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D95DA06E-378C-C197-FC32-AC992F239546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C61AEBEB-D10C-937B-E9B6-0A6AE136B01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7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1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14C165-21AE-41D5-3ED3-80E81270763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6D4C457-4272-D824-0244-7A30114E6C7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7F73F0C-8022-EFD2-51FB-504639FECF0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084DF5-B7B2-4334-9229-B3BEAC54651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02F7549-70E1-53AB-DDCE-F5974A05963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4D9EF5D-F1F1-C1FB-4760-2CE211F9E0E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8EAE398-CAD2-17F1-03D0-7C03721E060D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BDAFE98-DE0F-64B2-12B9-F99485C72F5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746D58D-6A32-EB76-1EBA-3C2DDAC445C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756E2B3-C0F9-680E-B5AE-D44F44E83ED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43D3AA3-EC15-CC3E-F6C4-4D17E673D35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AB7B87B-D69F-83CD-96E4-E3E65251CF5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B7FB700-045B-5F72-E5B6-FD8E456F094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8EB9A1-A95E-FE87-26C5-60EE84DDB0B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0DA0841-19DB-93EC-9DEC-B8D6154D7F9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8F1D50B-B741-03EC-3B6C-3658C67DF24E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676570C-79FA-3565-C66B-1E736BA7847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CE2C572-34DE-E7FE-A526-B58D8988305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C87E881-D780-52F3-0F72-D0DD1C041DE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40F181D-0C87-A2AB-43E5-1421B0AAE6C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065E389-33D5-10C1-6854-1F41C753CA7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707E8D9-DA3B-A8D2-8EAA-22FA7ECAA81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B3D616F-DBEE-E251-675D-35FB2E75E49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B0F17921-193A-7818-1E80-A92322194CA6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E5B03BDD-16D9-4E2C-B43D-AD39AEEC6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1A0C61D4-8DC1-CA21-254E-C70F90381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373A6767-6BA3-90C6-3C45-415B3242B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5D0C6A67-77E9-7834-AB72-0BD151E7D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CAEE4215-F2D3-CEF7-6A0E-00E1B61D6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84E09541-6EC8-77B4-C107-254E79B21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843B4CD1-0CF0-ED85-1B93-E337E4D55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F973757E-201D-4A2E-C446-930B9D24C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66B9BDBF-F35C-EAB8-F221-39A258EA4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A622BE76-C5E6-220E-66C0-A49992C2E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9CF4E354-C455-6E4F-37D8-74CFF97DD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8A07D7F8-59C6-2719-BCB7-BA0948537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8115D2F7-07FC-FCD1-3963-3D84A3641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43265EDE-1830-3598-2624-378FA2523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4CC6B476-B523-0013-03C0-E988E6B96CE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535AD2D4-7570-8662-36DB-26070C668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5793358-EFD0-9B6B-68D1-74C7929AF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762311A-A766-EABD-A864-22D1C45E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043F2E03-F19F-0E76-0796-1F6110A9B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E844A61E-DA6F-D87F-9FDC-C39C7E89C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7651C20F-9E89-DDE4-ED97-CF9B93AE55A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B55B3F25-CCAA-1413-886C-7C70A11E0F1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00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4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AFDE49-07D2-14EC-3B71-536EC1A159B6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4B16DD9-8C3B-754D-2B09-0A906C505449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8B606B98-4A33-593C-FEC9-39E2C281A97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FC82904-8597-0994-8347-BCBF0BC0D36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CBB4E2-A172-6F98-9589-52FDD3AAB030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A7E51C2-4B29-5883-B831-4E5F029CF0E7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A05E5EA-EC01-3880-D640-071D05CC753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EA7B073-5AE0-81CC-9B4A-9D88DF904BD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338C644-6B81-FDB5-72C4-E248DABFE2E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50F729B-1A35-B6B2-9049-82A981A6EE5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2DEB4D1-BFED-B561-D3DF-6226AE56E38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4517995-CA83-2188-6390-36962E86F369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562C3B0-B0F8-BDCE-E8DF-0FB0376FF5F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98A03AC-954F-A319-242D-707FD65EE84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986FDBE-212B-3825-7873-9D6B160288F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0622630-0D15-9FE1-2832-0C39F8EF240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BA3917D-E645-EC2D-8808-5A0EE5D2029D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5E96B40-8676-DFBF-F89A-96509A155977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C12485-C8FF-B5D8-F6D4-8BBB725248E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FD65D3D-D9DF-B6C8-3493-1191C8A5B9E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09F50AF-59EF-EB4C-6354-FAA31246EDA2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DC6D35D-78F7-C30E-28DC-C1AAD57E5C6A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F4ED0FA-E5DC-3655-5601-CBACC5813BF1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E2DC444-4224-F276-B05F-A2880FE2FD61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91DF7EB4-2B42-7677-587F-56F4A06CA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90A98913-4ABD-B407-F4B1-02AE7BEF1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E5CE983-088E-808B-1E97-7760B754B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B6F60725-A7A7-D44E-73EE-63E7BDDCC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7E5F5E3B-8FB2-FF87-2A6B-8B36F1CA5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E516FE30-54FA-4043-2446-7C66DA0A7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AFE98A4C-A4B6-6A48-56F3-85F1C18AF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B5C8F4F7-A082-29A4-B308-FDF4C3DE0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47B9DFC-BB42-43FA-BA04-2C6A90430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B77B2ED3-B408-9955-528D-5A171C3D8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E29BFC32-8A13-CCF4-B21C-E9CD679F8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D17775C0-F509-0FA9-5F05-2D6FE971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BB405D37-9EA9-AAED-2F9F-4CD75BAED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A8CA9213-C416-6FB3-2365-1EC39FC10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83840C68-C99D-3D20-5DC1-8DD261B4349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63251F2E-C9C6-92D9-9F6F-73491E794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29EAAC8-E66A-EF7A-DE38-6EF68E750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973E5125-BD5E-0F67-B3BA-FA1DEFCA4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33F8467A-8256-8F6D-04D0-897AD10AA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86B59927-3A2F-3BE6-6C53-2798F6B94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C03C35F1-FCA8-7C48-E0B6-7BDBFC28F810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8281455B-FEC5-4C4C-4253-6ECF0F66680E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7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6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0E1D92-7E63-155D-DE52-9376820417C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7BA7933B-DD9C-E5F3-25DA-E9F5C9525818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1D60700-C49B-CC32-0E07-2CD24442513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340F798-75C3-9212-0199-EBDC79EB7B00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288F795-4609-635E-D5D0-25C90744526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213E802-5723-E038-3FA7-629D9E3FCA84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3845435-8DBB-0771-6F43-27E6C863F84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4B3875-B5C8-6DDA-805D-D9C2FCC32F71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6B787BA-1BC0-3FEA-9490-8854FA39F5E3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309D94-2D6A-6977-2408-FCAE604EBD5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A7377EA-68EE-F3C8-09B5-984EBAFFC43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409B2D2-785B-CAE6-9337-37FC65A4F8E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9F07404-6B0A-00E8-D4DF-B5A1C759469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3ED3B0A-0E03-8794-C522-4D4B97B81FF6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108AA54-B0CF-1930-F463-BE94ED87777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CECDDD-F9F4-E327-25C5-64A823300ED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1B7D0BC-FEBD-9092-EF67-86E87A155E0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2153565-771E-763C-770E-C51F5B75A97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A3B2B8D-6AF3-A177-5D21-447EDF27F51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BB8A3F0-0504-4DCC-D990-2B5D9F6AF33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AE4CFB2-60E9-03E0-915B-B8ECF133FE1B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6C68F7A-FA06-75F3-DF6B-C27ABD243AC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0C2077F-0861-396B-C9B2-360C8670968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4137B458-F49A-4FD0-688D-0D92449AD1C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B6805574-D3D4-7EF7-EDA2-E3D4CD430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AFE17A9B-705A-CF10-45C8-3C84EA5CD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F6640419-E097-7F18-7604-A7B5D101E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BB877830-9377-8505-6F7E-365FC5712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9A58A5BB-8AEB-E169-8DE2-4818BB22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80745D15-101C-5CE0-3C95-52D806883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D01CBDF0-51A2-18E8-FC0A-574A99118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C67DBBCF-1C71-E9AF-B71C-4C4FD49AE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34E041E7-2867-0814-F3FA-074F7BC82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0CF24439-C2C9-84C0-805F-D675F05A1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AAFC123F-364C-789F-4953-7C57F9A76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158EA7EA-77EB-A3D5-439E-EEF37DD78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E5B8B0FC-AF63-BE24-7452-E9478E1B1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9DE93F1D-B815-54C6-0694-65EDFB435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5E9E24A3-52EA-2C57-928C-C059165A253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91B17EA8-935E-6D2F-E357-C13FD3C2E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8EABB188-E2AA-866C-0BB2-CF893C3DF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25D31775-92B5-7863-C6E1-55E14A58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C456DB7F-E1C6-569B-4D21-5F8BA9C0D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B0E25E35-1168-23DA-E8D8-EBD70D8DC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9A7926CC-7C0C-304A-1E4F-B45AB5444912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F96BC3F1-6F59-C558-E87B-937DFA93FD6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595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8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9404D7F-4936-0873-9E63-D2E5ABC77C29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272A51F-FE58-8224-A023-049102AE822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3AE0B77-02E4-29EC-CDDE-E3C37271F0FD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8C82828-50A2-07B3-6FE8-5B6E22A2CBE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B7B9CE5-2E53-3FB3-B8ED-F7BA6ACEFC9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B9D2D81-56E5-9F70-6BB3-DE62BD971F1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501444D-D284-35EC-D16F-C0B45FFDF2C9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7A24CC9-E310-99E6-FFE8-50B9EA5EC389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5B178A1-F94F-C32E-D0F0-94455788E04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0A44C13-1764-A0DF-9B85-A93CFFCBCCE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A05C6C-8D8F-DF73-221B-55F63C95444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DEF6777-7CAB-83BA-FCD1-EB7D1701369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12821C8-189C-A644-ECB0-222893F2534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793CD9F-C9A4-7817-1E25-00840643A5A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1C4FC94-AD8D-A46E-0120-4D1D7CA3E242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E29A4C3-0AE9-5072-C9AE-EE94FB17E1E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B82D04A-470D-C564-5B35-FEC028292FC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14A4AA6-2905-84E1-63F8-75387BE51E8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1DCFFA3-885F-DEE5-0C01-8452B89EA92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9B9480-A2DB-8F7E-1AE7-4908CBC4A28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6B6249E-6292-4D0A-BBF5-BC8BF5E5001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BB30EBD-2D2B-2EB5-20C4-3507E0DE13F0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FF32EB9-99C3-8EA5-7C49-34761269D92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34FCB5E-8D27-23AA-2469-FCDA2A945FC2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02C4B2CD-F80B-6DE2-49D1-4D696B4EF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1C2D87FB-377F-0AA8-E1C2-86A741F56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D82C6E96-54F4-16E1-5B6B-257C19D17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B154261B-D1E4-5BA0-A69A-C8A49FBCF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6ADB9D66-4105-7AB9-C331-960EB2FE0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6F14CB95-AB87-5F77-079C-4B00EDDB6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5F3C6C3D-66DD-0CE7-DE1E-98E13DA93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B8E3B77C-945A-0CCC-211C-D74FB0B3E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2605858E-786B-4BE5-D13C-64EA2E993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E0D6D449-6535-C48D-B4AB-C7C8691E3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B3FD476F-5DAE-8C0C-4572-D344D831B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D920BF43-DE29-0CA7-BEA3-DF0A4AB32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A4B60BBC-7616-CAF3-357D-5A1C404C5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87A05A1-3691-C8F2-9F60-7B9BF1E1E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1F687EBA-0AEF-6E66-4D3D-EBEA0A7B7D5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F17F1B9-4D89-AA56-C115-023AA6174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92C5577F-A721-C1C8-C85D-5013DB807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0527EA41-6D9C-3683-19D8-FBD8A2757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D3E18789-2AC0-23B6-863A-3896EB2BA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099FA6EC-BDC8-59DE-4011-76B8F3D16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A6973BBF-B57E-6E74-F1E3-B8254C4618E8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A4304E6A-275E-A1AB-7802-19ECDDE57F9C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6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F36981-056D-572E-4D4F-283D7BCBECA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706DAE92-C9CD-BEA1-8E7B-94E23F72DF1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4012009-3864-0CD0-8919-8DFB3E20625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A6E98DE-868F-2E62-4A9B-D9CFA507959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EB0DAD-E6D1-E164-F90E-EB928A379299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63E1435-A62D-A753-3E3D-B0D66730D9A0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8C88576-6A7E-2151-413E-A3F690554DB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53CCEE1-62AA-1D14-930D-B130947C0407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98C12FE-52FF-0869-0B3C-175A36D2543A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1C9CD45-0B43-C7AA-3088-F9B9D51FE69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CA55407-D4F1-DAE0-3068-28915D2DE38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AEA3F6A-934D-9D47-C9D0-C499AF8E4F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9470EF-E92F-7FFF-C146-FFB87BCBC243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5B21977-87F8-DADC-53F8-480EF286905C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F14D82A-04F3-C8E7-A0D4-B532DF38CA1A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95E2B6A-26E6-DE3D-6903-FADAE670101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2A356F3-9B1E-73B4-79F8-E415D60BDB8E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820307-AB79-2A7E-738A-8B088B48121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779D7EC-75DE-5A3D-E4A0-EBC26BC81034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5D87AC4-6EB3-0D6B-A8D1-F1876859E2C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A8D6608-D458-890B-B028-61EA348F0074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D8914F7-46E4-4605-0EA8-0538C599993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3B877E5-5F40-D7E8-5E1A-1CBF112A51EA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0BE1C919-8FA5-272E-23E9-11D9324882D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F315B324-FCDB-B65B-EB02-ED838EEAE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04E91065-DD22-C2B0-B794-C83B553C8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915D3721-D967-0861-A474-A3198380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BE6226B2-ABC1-1B8C-E259-6D25D40B6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925B08FA-097F-C413-E63E-8B423A579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229D08A2-359B-A1EA-6C60-4F85F971E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C529B1E5-408E-FDC9-C841-AAF24F812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37ED484-B6CB-EC6E-CBA1-F428AE5A0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561D290E-8AA3-7256-AC95-9DD8E3184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FF00A38C-44EF-B970-44CF-D84808B2B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395A78D8-7CC3-7789-A440-BF66A5B99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607E851-D53C-491F-B19F-BF4D797BD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939649F5-F560-981B-8342-E091EB615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1A673E4E-4D25-6AE5-9A7A-8ADC9C0F3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81510447-BD2C-0514-4952-E127B4E35AC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E942AE41-D94B-7B46-F2EF-EAA30B1CD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185FD1F5-6025-F5E5-7719-5B22832AB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1A6F3640-4588-897F-1741-088F0C95B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6510E0A4-0BFF-896C-7598-C369CDDC3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7CBD1522-324D-50D0-B0AE-50346983E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E151D74C-11CF-8338-9024-BA32343CED78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244932D3-31E0-9DAB-F95B-A1D8AD399AE1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29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3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B6A3DE-AA58-D90B-D3DD-981250CFF5CC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F5ED160F-C5ED-740E-9FA3-E76CB77A00D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64620D4A-BF12-8794-75CB-1AD9584A3BC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F353751-27B9-B345-9495-824AEAA22BE4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0209FF1-B8F2-E44A-B8C0-9D89C9CDB04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0631B83-623E-9982-AD36-1E7588654E51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5C63781-7281-F35F-A53D-E24E35218B2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B1FC9F0-1D63-203F-BE3C-5139FF7FF32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F121897-0ECB-B432-B946-9DD8520620CC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A467C5-1CC1-263A-6731-CAB2098FAEC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80F6AEA-AC18-E80C-B6C8-E0A5B8510EC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A9C74F9-B169-B905-0B8A-360E1B84B4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3E2D3-7D17-64D4-EE62-8A77241D662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16930B3-43CA-0EF0-2382-FDDB2CE3BC4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5C2480-564B-C2CC-2D97-D2814532DA9D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4FA197E-C694-69D0-ABDD-D6D2A9709FE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FB00092-7A93-A520-4AB4-9EEB11934F1B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2C1245A-1B2F-3E71-1C89-9954B9241A3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5AEAF0-25D9-D652-F249-F6F55676DEA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AC47DE-3307-7EAA-6BC7-F49019C68F64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AE70329-B05C-AD32-C8BF-ABF5BB55343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95EE4C2-7E73-8527-EE1F-DEE202125A5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AC23B7C-A8A8-78AA-9385-16B93C0AA41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EB7B37D-EEFB-AB3B-9594-9D9E90349F62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A7343B50-741D-2961-5DF4-E0ECB31DD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967ABFA1-3800-4440-4D4C-FCD595A52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A477E035-C9BC-CD8F-E979-509E73F9A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68CD6ED5-05BC-6027-36C4-D169EDED0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D33A4C27-C57E-AE85-CD1F-D3448CD21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95DED488-59CE-B776-CD1B-3AA197D3E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B493EE6B-0FDD-9208-E57A-3DA2A9F05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91E1CF84-8B87-35AA-733D-C59F3AAB4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8C26DD8A-681F-4DB4-49A8-AF8663732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C6D86204-C89B-6201-984B-D95C0E863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75557E2F-429D-E5C7-3020-0E1DD5FC6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ABA1A73D-94CB-5601-E2CB-E1EEA13F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9A13D854-F70A-417A-4CD0-9EB5AED54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04A4F644-019B-0FAF-2AE3-B568F2B92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3A737960-5A84-5CD7-FC9A-238D620E0DF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3DC57308-E9F4-A0F5-6ACE-24C4E3E78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64B2C000-D5FB-3682-41F9-9506F4B2C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08351EB6-C280-4511-F2B4-6AB0EAA79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3C49592A-4DE6-0160-EB8C-12DCF72AA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BE66417D-6ED1-CCF6-7A47-A76F878F6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E8C58589-B7AE-D32D-B914-2A79314706DB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2AA1175F-170B-E5CA-A896-6445A5E3E4D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2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0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5F40C-ED61-D6FA-7D6A-D256341477C4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EA3842CF-C1BF-26D5-0224-52BBDFA2921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4E16F030-0B16-2EC7-E8A6-DC7F17684C3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4C25E38-4FBA-FCDE-36B3-967D3799A1C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70DB9B9-D4C3-7964-2C5B-7717B7AA4845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68BE830-CB12-0CB4-7F08-190DF5EE28D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1684A3-A493-B242-399D-15FEE3B6FEF6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FAAD908-0260-3288-A43C-89934129E981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DE5C1D8-C788-2C85-133D-3071E96B594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C73B7E9-44CC-DD8B-FA90-661169C4F327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6681EC7-DEAC-E69A-257D-BB47FEF5D6D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3F48EEF-BA7F-4E26-EEC7-29F9AB215B2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C04F411-CF4F-C3D1-40C2-06EC7E4BA0B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F67BC6-C7F7-6EA9-67B2-C5C43941500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3E16170-CE1C-7265-4A66-B54282200133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A77CDA9-8439-A719-2652-4BDEF584FC88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391410E-EDBE-9DFC-A9C1-083AB6649D3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EC3FE11-9BDB-5CF9-B094-CACD8EE4672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DEB145B-369C-6C60-F530-7DE9F6A7AC7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CF2BA8-E958-98C4-25FD-F09703BDC3D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DA45BE5-BE14-5E1D-C555-98BB734B151A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08D09F3-FFD1-F458-6229-AEE6523136A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5F17AF6-E545-E41F-2B3B-05F3A1A3156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4EACEEAA-91C8-668A-984C-227B792A658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F15BBB7E-0900-4F0E-D977-BE2E49E5D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3D706D6B-47A4-58A9-B22B-6ADB91F7E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072E094F-71A2-F8EC-E2EC-D11BE48BF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6C3ACA23-45AF-653B-4CA3-B99DDD867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79F24650-0982-3BE5-D3C7-E0F35A35A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08895777-1E42-DAC1-8FDF-94DC9FDAE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3CA628A8-82F8-9D58-50C9-2F7F0DBAF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20A6B678-A5F7-8365-F819-EFDC3D95A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DDC362C4-51DA-1538-F1B6-CD2704DCC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4E8BF49E-B864-0243-A918-9D3D884D5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FA1C2E28-F93C-4F63-9A95-1A400A43D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7CFFE572-7D7E-96DB-8B0A-4DC7DC68D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8FFD15C3-45B1-2930-EAB6-E69F8796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AE283F6F-7967-8D87-1CD8-4968DB595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45D37D80-7AD4-0E6B-E7E9-A1DCBCEA399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D0EF1F48-4125-6FAB-1B38-256EE8E10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D58BE185-2EF7-2713-B5C3-A228113C2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38B32D7D-96FA-9467-05F1-005ED8D9C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ACE247FA-48A1-3952-9ECB-BD2FCD244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ACF86882-2D68-A062-B5F1-E12D4F290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D80260AC-B19E-FD05-791C-06FADD45171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9260FFEC-5E54-8FA3-9847-D2A8059A386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65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19D73F-DA16-2B9C-B6B5-91688C84D14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7A15BDD-BF1A-BA82-14AA-DEEAC10B301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7611777D-FE6D-3BDD-737C-6B97A4988F78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ED1CDED-94C4-D064-E425-BF238254719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CD60D6-509A-F651-8613-C436F29D00A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9A836CF-1C98-646A-502A-0B17AD183E2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0EB1A1C-DE93-D161-06CC-C7CFAD19A89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747CF86-5678-4B27-8A07-10C26DD9EEB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C34C587-5D73-5237-AD3F-261F8CED38D8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0CC7E65-7313-4C0E-6854-1390EA49C213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396F031-8AFE-2E80-C958-70E0A928A5C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5CB949-7FDE-058D-6D84-1FDA8396149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A885F55-4196-AE61-343C-3A0A0C57B428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6C07E55-6BC0-90C7-7757-A6C1E86E8B2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1119BFE-8E11-E021-F1BB-61D5C4B6A19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73C9598-DC80-ACCB-9A86-1BCD91E8281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04E31B4-3A75-78DE-3900-797B9A891EC4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58ED909-98DD-C81F-0A2B-0125D693D6E7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20F3AA8-B941-F167-5CAD-1F6F0ADE1BE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A94335-DFB9-6F1B-00E4-F5AC3494A4E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2D443AE-F0E0-93F9-172C-72F124EA458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5C23D8E-7136-C6A0-2FA6-0E1C13F00F9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1C6AF24-445D-97A6-1A4B-459FCE2D6B65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14D1E129-E1A9-37E8-21B5-E50B1376EC7F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578A31DD-917E-C53B-86B9-9530100B7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DAA2DAB2-3EB4-4041-D653-D04880A5D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6F4AB3DA-16F1-2EF8-6B22-941334EA6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BC96AFB9-1870-D957-378C-BEA821FCF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84ABFDCA-5E87-690E-294A-DFC5FCE30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8A602FEE-BA17-2A37-EDA3-E948BAE04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6AF8ED74-BE25-0352-AD97-201E50606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495BCAA6-B2F0-92B7-BD05-CC3487693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5036B075-26FD-B45E-C013-986823857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541F932E-8617-7EBD-4765-CDF440472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82C630EE-69A0-69A1-7AE8-2CF136480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C2067DFC-1F1D-65BC-4B55-98FE8DDDA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52F47901-6475-F7A1-0090-0092D3323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AD2D94F8-D3AC-461E-0CE0-A2198D426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CAC4F90-33B5-7210-0102-4D9C1EFD0D1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C39EFDDA-52A2-7691-11D9-586132983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D66206CA-9FE5-B05E-52F5-6C8C3004B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D7AFBB1B-FE05-9205-E463-074553FBA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9FA2B92-3938-F941-BB96-9DF2442F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215CD7E1-37CE-BDF3-CE1F-B62B31DD7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7FF3D0E4-69ED-BD14-0F36-0E201186B4E6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6B287FE8-BF24-1143-B14F-356F7C13D27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154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0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ECE1EAA-B0F7-0AAE-3430-54BB820FD84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F5B2417-9B7D-6FD2-AB39-52A39E6D1C0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E6E66A79-F549-85F0-8D3A-E78847570FC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A18E979-69DE-68FC-374B-BC853AD21C3A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5D72228-BFDA-E62B-DCEC-18EB6FCB7BB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94838C7-5DA6-CB84-5FD2-4AB67DC3B7B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FAAFE0B-9D01-5D70-9FAE-7ACCCC25D0B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3D82296-6590-B4C3-2B44-CDC5204802A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C772BA1-E3D3-1030-6517-A6956AD3818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8BA0C66-412E-7CE3-FB57-375F33D7BFA0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649A75A-DF8A-7A0C-89BE-C801970C7803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4D6082F-6A25-63D1-985E-4493E898F13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C12DE5F-0A65-33F7-7577-FC8D79BCC04D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42B41C5-C134-F2F5-D350-DF6A8B75AAE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C5EEC81-9589-587F-F75F-2792BD67BF1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139D555-109C-69AA-3123-BA18A75A79A2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37E0B16-EE28-8459-CC23-CB7203248EC6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69728D8-B7E8-33EB-6E4B-6B16B848BB3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447217E-8C3F-5A8E-DD3D-3EA90544891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E23FFAC-8064-DD5E-A666-C2F844652A58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158646E-B4D1-8E95-38DA-81FA140AD3C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4EFBDBA-5D22-F6CB-80F1-5E7E11041C24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D6D29A0-8D4A-6985-097D-74C45BD26F9E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6B56E30-2BA6-E94D-C010-AC3659E7480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7D23E408-9A28-070C-47BE-FFDE983CD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B3C9B62D-4FE8-C39E-4248-DF9749D18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E1EC6B2B-BFEE-E243-6406-7706BEE3B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1657C747-10B4-4696-A524-D6BE1110B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48231C3E-3825-00D9-31A9-FBE1D86AF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9A28AA7C-6F59-B2E2-870A-C54E10B73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5842E732-ECA6-2809-FCC2-5D1E4450C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ED313339-6AB1-A146-AE53-4E4E05F36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4CF4F919-C9ED-262E-97B2-228AD6AF4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412392AC-61E4-0010-D05F-A7318E4F7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7D715F77-6977-0867-F3B3-034B25D2E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7166CA0A-77F7-4B35-0173-E10197C39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6F2D8137-63FF-D385-8459-76FEDCAEF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97778AD9-B11C-15F9-F284-ED9E6771F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6B4EE59-2B56-DABE-935B-2B6C49730A1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8F1EFB9-29CA-F305-D4EA-02AD7C2B1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23C558A4-E693-D782-87D9-8433F03B7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DD31AF9-0C27-8453-4DDA-063BBC9A2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8CAC832-D766-0071-E3AE-9A4496078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5577CD3E-34AD-29DB-B383-C86C314F3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54A7CE25-897A-01DB-5071-320D1E6977D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21A24F32-7283-A698-8584-1A7211E75DE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058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Trebuchet MS" panose="020B0603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3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5E648B-8B89-EACF-5088-AFC9A978CE5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CD03799-0E1C-7F2A-8BC7-8F341073A5C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5935F6B-6F54-066F-3DC7-03FB1B6F370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1AEF94D-4319-9127-C72D-891390A3965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2E75B09-5DF9-F30F-181E-7B8E8C2B1DB1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8C1592A-8668-8F32-E37D-557F23CEFC6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6C55AD0-5658-7282-67B9-8ABD6C9C1F6F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9B66661-5482-0DAE-316B-15137FC1057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FFD2408-87B1-DBE6-D66C-2BAA2C5AA31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0F39229-3C26-33AC-AFAC-CE70447D147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3554501-52A0-4D72-4981-3C2A222E9540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0786F0B-4422-8EF6-FE84-5D8AAE03D6A3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9DC47A-78AE-7D26-2820-AC93FFB616E3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A0AAC51-B84E-F5DF-9C4A-052325F51FF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E551E4C-DA54-2997-99BC-9739CA6938C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9BB4D2F-97FD-D308-99B9-89095DA9350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8089621-2AD0-14D1-4D78-21C8DA6E18C2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2B64C60-8BD0-C082-AC0E-81AD4F5241F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AA069A2-0CDF-A7FC-563B-7EC4CE3F38E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50FFE2D-37CA-B255-B1DB-F8000ADB4E2B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0D5253-7B09-6059-DEBC-ED9B1748E1E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FC40966-CCB7-D55E-299B-A350227AB77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BD9D14D-C4D2-CB9A-883A-D8125C06875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B2D40012-37F9-DD9B-3BD1-061D9A073C5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A31F6F53-5DE7-423D-1703-616AA4048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6EC63770-76D3-0077-CC91-EC77D0907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E796058C-52A2-CB68-DF35-B7D851B3B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ECAD38B1-B95F-4D75-D6A4-20F7B3A80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ECEC2670-40D1-D702-EA36-0C7596DA6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CF9381FD-5519-24DD-1F29-A802343AF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371D8E59-74EA-A416-95EC-1485827D2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B478C995-D1C7-374B-5B7E-31441B5DB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89C7F5D-0E35-CCBD-D002-8EC9983B3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C9A23F18-A1B7-9D8C-BFFF-690067C57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5C325DBB-5C01-6029-810E-76B0E4BE6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270DAA0-0D7E-ABBF-4E0B-BAD5C6531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B787A4C-86AD-8E6C-1271-EE04B8B23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28F8BFF9-4166-FABB-30E0-46976EA15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2B63FB0A-8CEC-5272-BACD-9FF7B5E8EBAB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4F9F322B-4623-F2FF-0E68-7B0EE9953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9934485-904B-EB4A-AED0-B70D1193E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D8E6B785-183B-C2DC-F882-34ACB576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C325797C-DB4C-4BD8-6E22-DCBA61899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BBFAF40-64C2-A125-F830-0D5926AC8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6E9EB3CA-ABAF-8C7B-FD99-01AECA30A4A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487C15C9-9B92-88A0-3D7E-6042E99AE846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3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5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31FD7F-9834-7491-C04A-548587D590BA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49B39895-9397-595C-2820-FB5368A4D18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91034186-4D8B-4999-400D-09095F7E7F1C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A1B5BD-6BE8-F066-379A-204C386949E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61DE51-8BAF-F4B0-E5F8-669ACCA61109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2942D3-EAD0-0701-DA36-4989567C1F1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52DF845-584B-4F95-667C-FB1A38D0176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2C2A940-35A7-67E9-2EA3-8F08D26CC2D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A302ED8-2634-D0C9-149A-A6DE633B510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0C21D84-B689-3D5E-ED41-AE784A45502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883EA1C-198E-60C2-5FA8-C9EEA4F0B82D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130FA00-033C-2DF7-B57D-267B8E61915E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77EEA36-C0AE-5F04-44CA-30EE0286135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6D43854-6143-53FF-2F56-8ACC0E39C906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F46FEF2-9D58-557B-1B7A-F149A0B05B4C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178DF1B-C2EC-BA14-FC8F-FE808C9EB73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B6454C-E355-824F-0405-61A264586CB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5E8EBB3-AA39-4126-7D67-57BCA69AE6F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F307C5A-8FAD-6BE0-EB57-EA7F49333D1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4C380CC-26A6-C0B7-26E7-61D7158F410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3BD84C6-A018-1960-0D9A-37C4D5DCE04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9E8778D-47AE-C0B5-7E11-4898462BB7B0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FEAAA73-A5AA-4005-3293-967F69AE7F4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903ECB3-BBAA-8602-2C7A-786D8F26AE58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2839FFEE-E54E-6EB9-AC00-FE80E635F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F64073E1-7378-EC64-E0B1-81257A8D0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4CA410C-FF1D-BEA9-CAB7-D2BB9733F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83199E67-A29F-CED6-9C41-C927F5CED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5C3F8703-AE2F-E9D2-EA12-096D6E27A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187F41A3-0323-E25A-C614-E205E89F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C822EAB2-27C5-05ED-8C5A-710FDC02C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038416F-06B5-0A04-8FDF-4541B44EA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93688F7F-5F2F-F55F-6056-6E5EB2792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354F8EB7-AF86-EE81-652F-187BB3E04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22F22681-75BD-4371-1FBA-B9E062805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AE755AB-A53D-3CB7-113E-691D4FA61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EA28CAE2-E2F5-EF14-CF1D-621C8E802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631006A7-7114-C0E0-9AC0-A38B89FB7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574AA60B-FB50-24F9-3701-B86C5AB7EF3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4263BB75-A88B-0C0B-B720-8A52E97F5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24256E5-557D-38B7-422D-91F199CF8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36F97688-768F-9D42-8685-1EE17C769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9D50FA9F-8564-BA76-1457-00360C3C5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CAF146F4-6F2F-F527-E679-0C6BA5C69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0E6A5722-9499-EE8A-C3E1-AF9A25FEA9E0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3BC3A75E-09EA-A041-7D93-5209E5EE3DB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01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88628E-9E0D-2791-DD9D-25A6B392C86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8390E4AA-566B-8668-F933-510183C8B0D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27061812-EADB-AEA7-EE71-F93C6A8824F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C2B0180-C113-226A-0701-098004416BE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ABA7BE9-C5CA-2A97-AAE2-8A1A1008221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5D5F45A-5DF3-F155-8504-38DD418D523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7AB3DC4-55E1-D80B-12D3-7638627E09CC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076B521-0AA6-665A-C6C8-9F4957FF8875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A17AC5-F700-9AC6-5036-F8887A31BF2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5A1020-9732-6010-736F-BCB43445DED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877061-8357-CA84-ABC0-308D56A7B52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63B14E6-2F1B-7719-39A4-4084D218E37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44065F-63E2-51FE-8128-0A28C67F21A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032F50-A65F-99EE-357D-001D5A102670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D981B41-C535-9E55-683B-12D744B5A497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E59772E-C3B6-3CEB-8BDC-994336D099E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CDB987B-44C7-397E-4D6F-DF417B6936BA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EBD349F-CC3E-8CFB-8359-AF08221255E6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E1336DA-D568-8ACA-05DD-056C9003E8F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9C296CC-8B67-64BA-BBC2-17750FD9608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24D2B6A-3AC2-17C1-C70D-1F750A994D22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77FCF77-ADA6-DE26-2CC2-376C92955952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638AD81-4D48-3442-AB6B-E3DD4CD68D9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B0558E0D-065D-A787-A055-3F3417EF3876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AF4585C4-FC6F-EC81-6344-9F30937B5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6FC44A66-3CFD-8BB3-FA54-6A91D78FC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D01CE268-E1E6-981F-5E80-09826523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B843CC5F-39E8-7BF3-682A-C4DF46437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0F505366-89EA-249E-C104-6FD1A7594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34A46998-5A69-EA75-038A-C055B8BB6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BC44E88E-B553-6420-850F-0014451DA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D578DE77-F8E1-E57E-7E5B-79110572B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C5AB71E6-BC1B-4D14-87E3-8F7065E12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15674C48-8D5A-8556-2FF1-16EA53FD8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90446AC6-5FC7-FACF-CA2D-B3567E96F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73DAB3D8-E26E-6596-EAB4-023112662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CE7EED1B-9A5B-C7C2-3F06-E477ADDB6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4603621-9279-D8DF-9AF3-5D0F34E55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4FF0087-F0A2-04AD-DB9D-62864DEF769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D65DA31-87C9-6833-00F0-1D775F267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25C27F97-8925-18FC-4E63-7DDB38BE5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55EB30F7-1230-50FE-6FBB-40D66CC6B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C72C9561-F043-390C-398A-3717207F5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665BC7DC-119A-1462-6253-CF6090E75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174D5040-D9AB-26CF-54C9-EA1690FB4623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AB98436C-DE01-E249-18F1-5406CC162499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8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B902D93-4FBB-9A8B-EC60-7EDC59A9C09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BA19D3F-9D27-6E52-84C8-B3E3D2441B5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E9297C4-DB75-99CC-4D15-BB8B80FCB37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7D29E59-05B4-562E-1262-DCC33C1FFBA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74751CE-D056-C512-54D0-35ED4EF91F6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355A479-E48F-FBF9-50C3-D40FA73D88B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FC773A3-B8AD-167E-BB1B-AE1AD91BDCE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D064AC6-8043-052C-AABB-85A563AB9FB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34ECC27-0F65-E2B6-F448-3BA1281A93C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1A2AA5D-8C0F-AD72-BDA4-6E44BBFE20D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9E6A80-BFC8-0682-96FF-BFD27E1D5E6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FFDD3DA-7168-D227-7294-029094E38EE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46CB2E1-070B-DBB6-CF54-0DB579D2F46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9F71137-5B96-6FA4-F32C-CFA6EBEA4FC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1F273DB-A90D-D3B4-338F-D670296D903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938B323-8D84-BB26-97F3-E96FB8FC978E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CFF0FE8-E671-C6A1-455C-F45D5E625AC9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5767370-C107-8CBC-954E-18A62CB8424B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5E5B57-9E3E-6234-6C61-BA1580D94116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78BD004-D1CA-DD6F-5B03-C5981800284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7FD7BE-BA1C-AA30-2E12-0E96626512E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6CAD463-60F1-370C-6D60-CA1A6C2E2BB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F8CEE7B-150C-3C98-E796-9B5974E9C0F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C215CFA-82CB-7FC5-F46D-473BAF80E09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7337900D-686C-1BAD-F168-A752CA5B3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9DB0A251-23A9-7390-BCDB-C81B3F8E3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2E23A128-2946-69C8-DA3A-3888D3FC5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50033160-BCC3-2679-82CC-C6D540DA2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7D311F88-AAD4-7ABF-D181-19B2D0FF0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C4929549-9A10-C2F1-03D7-A172B5A2C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71342676-3463-C23E-C140-8739E4785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1432C399-F481-406D-B0F5-88558176C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F9E7D9FC-D80B-CD37-A3C1-F7122F82C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56FB6F77-CA9D-ED20-968C-34FD639BF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AAB7B63F-D372-136E-78A6-875A9C7DE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F0D0AD38-8B7C-1C16-70A1-8B7435304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901990A9-575F-AD8C-9A01-61C5C8096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D920048-8A37-1045-5FBB-A6B6CD1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C1017BCE-5830-052C-1521-0C4D09CA182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5FAEBDF0-9B4C-2690-4D8A-FC387635B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4DFCE8DD-D86F-A50C-3A51-E5A82582E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276970B1-F338-70D7-DC5E-68E1E53B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62AD6061-AE5A-9AF9-5890-6A421C711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2DF940BE-1411-9B01-D9D0-6A0E1097B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266C9D00-85A4-B6F4-C104-6759640E0170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06D710BE-4C39-3B39-3382-C128C4DFB544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43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2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3867C2-34D2-0BBE-7DCA-49297481C62B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812C04A-0C33-7687-D7CE-B1CB30B314D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0C5702D-396F-1F86-E11A-97E42D058A8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AFBD9F-A51B-0510-9EF0-27FF149010B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5299D7D-97AA-F593-226F-A8D3DC7247F8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AC4F15A-9596-0633-E442-73D11C02D2E0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54C112F-06B1-9306-6BA8-9F97D2A15CC6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6EECB85-F13F-E272-6A95-48075104474B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516EF9-9AB9-E489-54CA-453F14F6B84E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682E2DC-1213-14D1-0F4A-6515FF860527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61C4D39-4A0F-A3BC-2043-9EEACABDEC5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0E93E87-7A9E-3D45-D34F-A8B12F9C91F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18586BC-2C5A-D173-9699-E230BFD4C538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1BC1707-26F5-8E34-17BF-79386BE4AAE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3FADCBC-4219-777E-BD93-53D633CCB15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A18C547-898D-4017-54F5-7C0A5F79C2D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4451D4A-8DBE-3FED-144A-82968A80E9F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F7E59D5-836B-5123-B57F-32E23D2A2A5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A20C417-D2CF-C5A8-3934-F80BDD419FD9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F71948F-5B9C-07F6-D645-FD740F85012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5AE1C47-6244-2AE4-2A74-BE668CA3CF7B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2936F7F-81F3-D225-BD8B-E7DCC3B47C61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14076F-25A7-B17E-7C4E-977D88674365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558E9F93-ACB9-4ECF-D41C-EFC7459819B4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079427B7-28FC-EFCE-E8FA-2603CE20B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83D80D24-F875-F656-4FC4-C29A75C5F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0C5F018A-DBF4-D4B6-603F-EC0DBD558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5822EC1C-F8BA-E8A9-6681-02CB1117F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FDE81401-7912-607B-7A53-95B8E4269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E6E9613B-F2F0-9C49-DFCE-895B8AF8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AEF2A68D-EFDD-A073-3A8C-085849B64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6C0F4999-6335-DE11-452A-AC6AA66F8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0506155B-F38D-6A7A-360B-4463982D2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E2D2A892-F096-9A02-5031-3535A8B78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CAF2E177-0977-B5C6-DE60-FF4808131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A8CF1B1A-5C16-43DE-C262-AE3C147BA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C0D6D5A2-FE2D-2C98-840A-E1C7CEE84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32FF10FA-3AC0-C0AF-070A-67338F1A1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7C13865A-EA14-BBDB-6CA4-FEAD8B5021C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C9A66F6-BE84-CBBB-CAF4-75225851E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D901836-3036-9148-8A09-06AB3CFAE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8A871897-278C-3F06-6DA3-5463762FD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069E48FF-7B4E-83E8-DAA1-761EA6ABC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61F22E88-1C8C-A754-425B-C6A9F7CAB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8DF3C429-630D-EED8-79BA-37B0C6289FD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C10789C3-CEAC-D81B-A1D3-28C04C29CD1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4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5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340C12-7EC8-7A22-F967-7555F623A51A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60B88C8-F52D-94F5-309C-73A707C17D2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83DFD4A-103C-B45B-4FA2-91393FAD587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C9FC946-3374-C069-1849-CF9BEA6AC9FD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4DC489D-6C4B-4297-14B3-6F0A2C5D98A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1FA1D28-E38C-DAFF-FE72-6D929CCB3C9B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8D073E9-780F-22FA-4C04-F25BBE93876D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91F6BA0-F2A9-6DAE-1529-9DA55489A23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5071D9D-0CE7-9F25-4742-56EC11927B3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2A96104-AFA7-C5BF-3FD5-E3A236A31138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25747DF-08F5-7F1C-C942-AD55DCC8D3A4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FAF9962-651E-89A9-2B7A-3A1BFCD7780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6714370-6A95-A4EA-59B2-9E76AEF2E08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431190B-70E2-FBE7-B449-56AE1FF38CD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19B2C1D-1128-3D23-33B4-763AB7049B1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1CA8B7-CFCB-B7A4-1B3C-43947817FB4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50783E3-A2F5-F593-7650-20AF4A59963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4FD5C34-5822-69D0-84A2-1519E8D1FD44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6511A53-28F0-4E27-2C0C-6C8F9C0B2CF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15BCA8B-C11E-975C-910E-E4F8959FA5F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EB49FFB-65B8-DC2F-6DE2-75ECEDE5ECA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369C4EA-4C88-28A6-52F0-725689B06C8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923FA1C-57D0-BFA3-83C8-C5CAE878978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39D3B60-1F98-E0A9-0FBB-5FA11273B79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0B9116B3-DFEA-6B6D-583E-42D4CC4F2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0F5E8797-C0EA-175F-4246-A9238E733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6754C620-8DE4-6DB6-3F1F-CAD9E031F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993DFE27-0AA9-8E71-F954-2B677E5FC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739DA99A-42A6-658F-B42B-92AA69FC8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E19B1277-0F8B-C874-8239-864DBB55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9131268A-D578-2029-13D0-7340ED585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F273A6DF-8939-EE66-B6DD-2CB3239DC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7DEB2D87-34C4-EA7F-B5CE-30CAAFD91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D1AF73CB-4883-58AE-782C-F53EE6B98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53ABD983-4576-1671-D5E3-6A83F16A9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9A830C5-0684-4A31-EF2E-A2667CE9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43759422-478C-F73E-A3F3-AC70347F3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7227272C-0C0F-4A42-1D3E-666E2B49B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5B2FE704-0546-4AEA-06C7-091C3105866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079B5E27-1CCD-6BEA-EA65-4D056DED8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5ED53AD2-3A63-181B-C91D-551548D4E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6FE56E2F-A4F5-B5DE-A632-55182E8A0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608141E-E2BB-FC7F-6E36-BDA29BDC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2A99521-92B2-C377-59E3-28812EB7C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FB3C8917-B85E-4461-92F7-B90621A2694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E9416E45-9EBD-5821-6160-DEE945A6747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3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7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2D44E-21FA-47FA-F917-5DF246B56F6F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866CC858-4439-4832-88E3-E2CF5004BCB2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165CD874-690E-494D-5CE7-C5ABA62EA60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3786F5D-1047-D1C0-4208-C581D08FB679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5A2E115-D8C5-E25B-9CE4-4A3435A38EA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30702A2-636D-3895-C72A-3E33A9FC72C8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810DEF4-7A24-384F-0E41-3EE7E88E7DAE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5E49E25-8F5F-7FF7-A8C3-7751BF91DD2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83840B2-90E8-C915-D3C1-365C59ED23A9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B685BB-9A6D-DB37-6468-24298082C6A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CF91ACE-47DC-4CF9-2978-31A4CC3B248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A8E28FC-744B-9AD4-2A8A-46FA41FF249B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6ED0D70-CDA2-CA94-DC04-7F5B3793E09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AEECA4D-17AE-2BAB-0798-EAD9DEBEE4C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56B184B-4FF5-66F9-F35E-CB07CDA4FF87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AE1EE37-F463-0458-3327-99DDBAAD2EB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B755F2D-9558-F1CD-07EC-003A99A7310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A5F8657-5C5A-6C1A-F795-87CCC00146C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80C62B-549E-4207-DD96-2B05B269FF16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8F275BB-89C3-C36B-7108-627BF2E92FBA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500E6FA-ED32-98E5-4C6A-7771C90DA26A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75B53E3-75F7-64A2-30C8-91C86DF58269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3A11180-3041-ADDA-83CE-F135C87BF33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F173605E-C3A9-384D-0310-6CBF450A92B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2BA4AFF6-6B2A-17DD-D533-EE02276F2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56E77657-634A-B2DA-43A8-F299035AD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1FF6417D-CEE8-5928-DDDC-6A2C3FF2B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C7F72ADC-1889-75D6-B1DE-3789D83EC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38FBD44F-C918-AA47-673D-63425246D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635C3BDC-B7C1-511E-029A-9F9679CEB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87D0F547-C3C9-C2E2-5D25-D52F55F3B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5650B5D5-5976-A98D-4B2C-FA4AC9D5B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B7E0D404-D6A3-0811-7086-3CB9C09AB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740CBDDF-A2FE-B51D-75B1-FB91153ED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8EB851A2-6FDF-A5BE-D568-77D9F64D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754F62A5-1DEB-E9A5-32E9-43B0A41E4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A1EE5EB1-F40E-7D81-6863-D9FC7A990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B2DBFE8E-5EAA-36B0-C49B-8F749E26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B560A9C8-A843-88C6-F7F2-20E158151F2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3508995-71F9-C835-0670-298AEA1B3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0D4E28AB-921A-220F-0005-AD192DC05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8D9A8D85-5C1B-2AFB-46A0-5B0C49667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187B9B30-D399-79FA-9A27-056F61F06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FF10C7FB-904B-54A3-F009-4257A7917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733682CE-BCC0-81E6-D95E-BB580ECE3C4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5695D890-C513-BEFF-1553-ADBECE88E05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6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0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94512-8B93-A308-6869-D1549ECE614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1ED4B7C-E12C-E974-3532-D01AFCA8C72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CBABBDAB-2E28-191E-8393-7958B1B1309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7C96D3C-6952-C03A-744A-7F16C8E9183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5753209-A868-2AFF-5BBE-944BB3C6660D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52E1AA-8B89-EF7C-6D1B-AF005A4B640B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C1CE54E-8272-7C25-62E5-C3CFDBED57F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77CEDAF-76EE-0DAB-955B-90AB1266CDE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4F8EBE-2E77-32F5-3B4E-38BE1D7F841A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82A47DB-7711-0B51-7478-A9321F77BB02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F2EEFDA-A77D-820E-C889-EF130C626E0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22956D-96AE-6467-72B2-F69F0D7EBF53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0994130-E74B-6FF7-1020-E26D93FDB79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416C726-A071-ED18-D81F-E710527D32C4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4A15373-7A17-2876-3DB0-C8D6772949CA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39F257B-C89B-2670-28CB-D3B4D1CFA56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5A28CF9-42A9-9E07-214C-EE0F453747F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3A5BDF4-D151-343A-FC89-F35130521506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9BE7756-3ACA-84E2-33E4-86BA9A83290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F6D4D64-AEDA-9120-8F4E-6ED12463A0F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6041C71-1682-1484-2641-C887719FDF72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69F1D1-AB3D-F921-0E6C-E10D44BB8BB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E4B5ED-F047-22D1-66DC-78A3A03339EA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CE4B0F5-FA1C-257D-3203-83CF57B645D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4A3305EB-899E-1315-C0DE-24A10C72E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624A4E18-FEE3-E300-ACAD-877D61004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5D8BC5B1-2229-860C-1773-F95BDEB38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A1886157-746E-2E3A-19F4-2B4D90C75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8608E5D1-5A0F-B354-9C1B-109375F7B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956CC9F7-A36B-9801-1935-1F1720DC9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545BDFC2-292E-EC7D-A8BF-6295D170C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F4A08248-922A-F5E6-CEFA-5D283CD05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B94BDCB8-7C1E-C1F2-58DD-470F3378D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E80CDAE8-2152-BB5E-7051-BCF074675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0E5BC7C2-FC93-0128-7686-D1071A3A4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3D842552-A379-0AF1-6AF3-7B98C0A86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CDEC869E-6D34-E8EC-3C93-D4F2E1569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1E7649E8-343A-15FC-3B1F-8C100412B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7C5B9D3D-C04E-3DFB-B17F-5838D781F60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87D963E-2EC8-A3F9-F973-59ACD4CF0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12E1CA96-2B9B-CE83-B53B-20D62CFE1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8776F898-D2BE-95B1-A520-88AFB62A0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812455D3-2452-6559-804B-57A57B9BE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DDF83439-7C4D-74C9-8501-1FB466C70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B97A5472-1E20-8E3C-EA1F-F8F823FCC55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99EF3331-D4A7-52DF-F872-7C704C33947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8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2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160156D-9B72-509E-CB96-8E558E65112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D8608CB-374D-1953-67EF-B8D8E322F00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E4B1D80-3C3D-1557-48D1-F2014C88C07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436B61-9A32-1E3A-DCE1-5743356BC9D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12DB2A3-5570-BE60-C928-884B6F494730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34BA63E-4BFD-5B4B-524F-A2A1BAD2239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53F71FA-49C2-A9C0-B9E5-31582FF5E22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20013C1-B1A7-72E4-703A-7307BB4ECD9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62ED7C3-0738-84AD-FCC7-EDA46DF24DA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81F513D-B3AF-0571-204A-DDC404CB8EE7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E79C29F-05E8-235E-3CD4-1BD437203C4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254F651-4C6A-BAA0-355F-BCBF5195943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6095928-81C5-F293-535B-CA787894AE7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DD9D985-2A47-22DF-EE90-6D1085334E5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778158A-8693-5EDB-A24B-DD19F535286E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95E76F3-17EA-C54C-2D26-598D1CF319E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BD6E243-3AA6-C4FD-7594-773145142E9E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EC405DB-7579-AF9E-B2A9-9FD2D747D5F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D487A95-8379-15AB-57BE-05DB4AEEA14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C1B542D-95FD-ACDE-114F-E7E9D732960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F1086A1-6DF1-FBFE-35F1-183BE4C4EF9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C23B564-ED47-2E60-2B6B-B79BA78AE072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202994C-FD5A-D278-3AE2-E6D15519F5F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6C25C68-08B0-F5D8-323E-9930296F9D4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1BFAE21D-4CE4-A266-1D07-40140D42B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A00C9E4B-E536-A012-5A78-FA10B0EAE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40574414-A799-C908-8F77-DD4F2F953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87643779-872C-4E6D-8ED6-BF6F1E2DA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62D430BF-8046-4E25-66B3-2679408D2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7C0E627-14B4-35A7-8C8E-FCA98FCA4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D9E62BEF-4264-C7BB-E7CB-C593F8A15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B9794465-49A8-03BC-1632-1D17801FE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A1652D64-71FE-DFD6-AF03-162800FD0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BF3F55F5-A87F-370A-08FD-DC39C965C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276D1451-1BB3-3519-570C-35506A8DB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C26212B-68C1-236F-178F-9E9C95F0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9D7083B6-6E60-A2A4-D615-7844895B8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0C880474-2812-8B81-B1DB-E73B71311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07F1E35-87A2-C674-4D78-177651DECE8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09A87470-D6B5-E313-C077-D1622BC2C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7BE5C943-A5DB-44BA-7CAC-609FFD892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F3810D80-1435-2021-924E-F708B6A28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273CD29E-BD96-4202-BE5B-16239B98C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F8084999-71EF-B160-27C5-E3EB79504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3C96A79D-CD7E-CB42-76EF-A6AF89889AF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0D5460E6-00AC-949F-4118-5B26ACDB8053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74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4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66B3A9-B3AB-E867-F72A-3E058899F25B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0298AC6-D110-2292-4A1C-D11D84E9C07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BA44A02-3163-7E5D-BFAA-4972A476B93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0A1FEEE-56B2-36B5-2021-2D211D41E70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995A313-5287-E321-7CE7-F3E7E3B2800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328A79-2B31-B44D-B1FE-23DDCBF85850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E99B4E5-4F66-D3AF-7713-6204D667A1E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C638FE-C79E-1CEA-C7D8-7CC2460C24E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3CF28DB-E1E4-A11B-73DC-1922C6E8BA3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487B7DB-50EB-0E34-E3FE-6C282D36CBF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8867B7A-0B19-44D9-7261-9351B50098A1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9D9E731-0C65-647F-19E9-5F4A30DA3123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3C13118-10E3-F9E5-BD50-3E89D2D5347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60C758D-059C-5A6D-49D5-EFDA74B64F60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F6DE2C-D398-2667-E822-19C1D6F863F5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BFE4B8-7F66-F755-1A79-E800401CBC1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6C70466-B208-73C8-1F93-96DF84C556A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24E4283-37ED-A7C8-1637-8F6C77A53F4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51827AC-9E0B-6940-974B-4EBE63A4BA7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4AC3650-BEA3-1BCE-AFC9-81FD773D51C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17CDB36-0B18-09A1-13EC-88591451156F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B4A2041-3379-CE56-C0D3-CF7A0CDBF8E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54BFA95-F79B-3B20-D0D6-3DAB2577E71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ED27C04-D9A2-3A13-2DB6-DCFA7F7BBCB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726A4DDE-EBBE-3755-BA4C-1A24309BD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DCBECB5C-B4CE-E5C9-3F85-4646640B8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54F55A0E-037D-CB0A-54C1-717D453C7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4933C517-D6C6-8830-BC9D-889983526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6B05CE80-F93A-6646-2829-B291B9B83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3DF238A4-0F79-E7E2-9D1D-D2F13FB08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9D6826B8-CF78-152C-A7D5-DE7829D3F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F7517FAB-DE97-645F-441C-94B7D1885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5F8A117C-1212-C3D1-CD1A-9A160DD12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B948F94B-63EC-F536-021B-3C6C6A129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AC771ED7-FBCF-191D-A024-4557786B7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F36A3E3-0056-6398-62D1-3CB8B5DAA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5A90063C-EE3D-7BDD-E848-86EBEF538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A2F25340-0326-CF40-F389-F217BC7A3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BB5D5132-47A2-7A9D-B23E-7166DB02FE7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08714A4F-C78B-6236-EBCA-CA0634592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0E18199-6CCC-76B4-C0EB-1A08E10AA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1402D0C-464E-F129-8911-7FE3F2716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E486A8B1-B902-6E74-0BC3-F30EE56CB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BEE16A32-0AFB-2124-B3D1-210007DDF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5E86BA6E-9452-06F5-435A-BEA9E6363B7D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382FF882-8924-9352-0547-8DD7A3FD071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6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49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7A8DF0-2BB4-FAA7-309A-A4446038DCB4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968B4F5-D90E-F3C4-B774-D997E47529A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73635370-1BB2-8164-8A8B-10307D17C03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6DD5BD5-1E78-9ADA-8ED4-86E0A2C6CBE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811FE1F-C9BE-B18C-CEFF-C88C33DD27B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2071C35-0460-76F6-987B-203ECBFE5A38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DCAC74F-C911-6195-AEE7-D98B5BE71D2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7291201-E6A4-9AB7-36D9-270242DA15D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2E146B8-822C-3832-E48B-7101F0A5622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6284025-54D9-61D9-3232-A5BA045BE94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E181BD9-5BA7-9B36-E456-F40583BFB01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0C0EC00-2733-EF1F-69A3-2178D27F3EED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2FFB4ED-6510-A747-09E5-F5F6F0A99C0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7731A7A-7546-DD7B-968D-7F100D102B94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8F74B2-1132-731A-7C24-E19AC8B7D00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F9196FC-E1FE-01DC-7393-50CEBAE897F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4E7C1E3-111D-09DF-9001-CA9A46AA342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A606CC3-0362-C97A-5888-E68C82E4DA6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F6D672-10A9-FC19-AC1A-0D7C679896F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414BF3E-8CBE-871F-E295-F0C87272FA0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571F196-2CCC-D241-B071-0C891032C26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75D8B04-377C-D580-BD18-D8CF1E63437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4DAFA7A-A95B-756C-40C3-02045B1D668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6E83E81-F4F5-28B2-5EF6-0E96C38D8EC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AD82D0C7-843C-6F3E-5418-EF0023F68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A2A3120D-D450-3449-835F-D8F6410F53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A48442E-1939-CA26-00AB-7B009FF48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E8FC1C61-6D1F-3CD8-0578-1345D4F62B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D4F551DD-F85B-DEAB-713A-888B854F8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F7DCA389-7CA1-4B05-445B-C4C375465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0C182E83-D38D-CB10-A1C6-7B2F83FD7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7FCE4242-796C-7656-8B80-B6F6C3A13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7959D271-82D0-EB67-72F0-E8CA884E6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C1367938-E6A3-6719-793B-1CE2E4652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EB56B4C8-4838-B6EC-37F2-CA5202FA5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CF0A403-1373-52D0-2C8E-9922E6F1C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6EB63514-0239-30CD-8195-D1DD39CC7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9F966C81-15D5-4892-CB92-4E8F02DFB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831A5D0D-563C-1E01-FE00-07475BBE884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6A30DC78-AC25-02F1-CC19-C725F08E1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7623F49-1300-A422-D40C-5BEB07814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852D8E6A-DF6E-3534-24E8-27F31BD79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1EA65600-B1DC-F898-D436-A85454F57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173A6B68-90A3-45A3-405B-A2EADDAD6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553A4D11-FEB5-6691-FC7E-84E42DCC6BA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033FD02D-9F9C-292D-5D3C-609B72C4730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2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B6F47D-8127-50F8-12B1-A90F0E8138C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6C98BFB-933F-75AB-F920-36E711FB564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3B175742-6AC3-F271-8064-3D8B32197288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07B00690-1BBD-84A1-95FA-B785A1E08A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67FFCE-5846-83B4-2F49-DE1E40EF9A4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6DBAD13-DF27-62D4-0BCE-53029D029E0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EC625EB-8747-B369-2C37-3E309A7174A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14EE902-6316-D063-8330-95C81730185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64A5587-0F79-09BD-28A6-A1693144DC0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ED37599-DDC9-6FBD-6FBB-246A08ACEEB2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762B529-155B-8566-2E34-420C1BA4273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61E93EE-BC60-BB2B-835D-6A93CADDD3C9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A54400D-7E54-32DA-94F1-11C104A55D2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7977D7B-DE7E-2EC5-716F-C96CE670A75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479B669-D878-6E22-6FDC-519EB8136C0E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4EEEF646-0CA4-19D0-15B6-3CAB56F39C7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61B0AC3-C4BC-B3EB-C652-B739E1AEF248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96C9806-B4B3-6411-D005-CDCF7175B8B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62FB75F-05CF-1D33-E156-2B018FA955F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79B33B4-C0C8-1EFD-F60E-4518EDDDF69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E036590-89DF-6B70-38B4-32EE8F0B36D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FB89A08-05EE-3D35-D1D2-962770E5287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589BB3-58E4-940C-810E-8042266A7D3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91621B9-5CBC-71B5-27A7-6DF402286DC9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EACECC7F-1C78-FB4E-80CD-1D3F4C2D5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42DAF98F-C458-DB45-ECF4-338278BC6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BEB58B8C-0137-085D-5D92-28A33511E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0E1E3D94-7648-1392-1B7F-B643454DB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D2F2DC0D-B1ED-6496-2B89-5BF2D47FE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568654DD-C326-65ED-C11E-46F20FA74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96B13C4E-981E-040C-6AFF-1F525A0A5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0A742C1C-DAD4-6337-663A-041DE32F5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03AEA852-0DCE-D445-B021-3F970D6CA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58830E28-1801-1A97-A775-4F937B0BA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C949277A-160C-E8EE-7D30-8D7352A45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29479FE9-746A-2152-E012-B6D526ADF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E70EE1B2-C7D5-91B3-B3E5-4E529A4E0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42C8DF6-322A-EAF2-6B06-3240F7E53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8E66B350-446D-93AB-C703-F881EC0343FB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E5B52CE-B1CF-9384-CC86-8E2EF445C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375C48DD-2A16-25C3-F1E2-6784F00A3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7BB3D2DD-904B-0FB2-CE89-8AA58248F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B82422F3-6779-2DF9-1AB4-60E3D03AC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A5EC6BFD-AC54-C6EB-70BE-00FFA074C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404E7EEF-9B48-55D2-89A5-790281C1A6B5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38FB89A5-D744-8046-881D-70F939D7E2D4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02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2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1E2E6EC-1687-2310-77E6-F8788B083FB4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54D43E80-738D-3D3B-36ED-CBEB18EE22E5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8687DFA-C695-EBC5-6C56-2FD0353F36FD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F18BCEC-E3D8-2A06-C404-BA3949D0A37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AE0320A-4608-1CE3-7F5E-4035E1048149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2AD7EA2-85BC-60DA-CB5B-A5F8F633E58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C5DEBBA-BEDF-DE5A-B3F0-46658AD5831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BCF2B41-B1DB-3B5D-6BE8-C092B32A3DE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17CCDBC-BE9B-1605-B4C2-475E34EAA461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A00A6EE-A527-220E-50D1-A39AB796303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98DF5C2-1D88-95C2-50AD-A639AE424D44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E8BE2D9-9046-147B-8084-188AEABEFE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D976E0-FA89-CEF0-0042-726E7FEB38FD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D1DFB2-AA41-86D1-469C-3724FF6E21E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CB80428-39B6-D4B9-D931-3C8D586E37C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D8BB75A-BA64-9534-6F51-C6968754E2B8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AC90EB9-9F17-2D77-D521-6C77A335286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266E7F0-0F58-307F-A585-016341F8D9FC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137FFC7-7D6F-E26D-2325-1173570E414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25B72AD-9513-3BD3-2B25-63F8433F62C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B6BCB80-7737-F668-55BE-CA77F40358A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20279C9-D77C-AB8B-8266-1DBE2AFCC3FA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F7626B9-A0DF-2094-AD80-9D34BDF2031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5762E58B-15DA-3076-3CCB-BD52CCE4243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F1FAD475-DFB6-FE09-8E3D-987023258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F9FF56F7-DFC9-1F0E-5D48-5F006FA53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050860E7-C406-B515-A08F-36382EA74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625D2E25-F9A0-742C-A188-A493C7E88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FC4542F9-8641-8577-1D8B-E064B320A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EDBC8C11-F4E6-6881-A911-4C430F0CF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B51C137A-9076-9BC0-214E-84B93A8404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443AE86C-2759-3F7A-F52A-D893D44AD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0B82C187-3C72-29A6-E4DD-81E7C00CB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3407B949-0DA5-B705-73FF-CF2BE81AE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2CF5CE41-3904-E6EF-3EE9-63BFC4F75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6447DE7-68AC-11A1-8153-B26DAF9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4816E345-1CBB-CF6B-CE1D-BC1FB4D303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8CA9B06E-59F9-BCE6-6E1C-0FAABD447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9485732-2F4D-8910-EE9C-3CFFE2247A3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774C287-5F92-0D28-E206-32A270307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99136D16-2835-4637-1F38-FF8E34E78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00699A79-C768-345A-3946-584F733BC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66BE3BDA-D4ED-B472-3343-E8CEF05F19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A34C60F4-2A18-83ED-0981-3B623B3CF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CA118CA1-A519-B341-A9BE-F51225D49EC5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CE4D87C4-B568-8CCE-BD9B-83101ECD2443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49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B1828A-A59E-40CD-699E-66D339FA03F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99B47FE7-FF64-C1EA-7D45-C734D582FC5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BEEBC26-0184-FD2F-31F7-AA4D8F99819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D22AA0D-E1DD-91AD-18B0-A710AE44506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FCD81D0-902E-48A2-23DC-0AB15F5889F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6E64603-08E2-7481-DB71-EED38BC3FFB1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B17E4E-679A-CF7C-18AD-05B4E0BAC92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742D6DB-EF14-8C41-1509-3F93522384C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53E3CFB-2397-0703-917E-2EB27654D49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A59F4AB-FD57-E1F3-2FB9-08D3AED6408F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D2264E-2F0B-3364-1A2C-0595C152538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98629E1-7226-4C9B-1059-DCE0C4A38B3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5E3F0DB-3726-C20B-8207-36963D31F52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032FE2E-E825-96AB-6029-05DE41F963B1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89AA252-32B1-E063-FEB1-E5A2309F8FE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3C4FA80-3ED9-89EC-CF1B-2B1F1EEC85F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CC6B577-CD5A-BE76-1C30-08B978382F14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F4D083F-3C60-B063-C9FE-FDF842851B4C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05EA398-5FF1-DEF5-FD0A-230718EBC26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4482FEA-CCD9-CD53-C3F0-779679FFC63D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21E5517-63D1-34C4-80F9-28DCBA6B7A7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351F8F8-DA41-5F26-EC06-0C810614413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196B535-0337-0FF5-C5BA-897D9B934BE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A860650-85C2-8121-0225-7228AEA546A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E640F909-1917-BA61-1AB5-BB9D88E2A4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96907A77-C931-B1EE-83CF-538F8863BD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353E6642-3E84-A863-DFA3-5F4DF956E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C8B04C29-B87F-6005-D69B-9722CDB79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4FF97E2E-B561-3D6C-F88F-86241A88B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3965A995-299E-79FB-EB57-7145E2A01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EC820FB2-255C-D433-8881-EFE4C1B925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61D2545C-CE39-EAA9-62ED-4A795FFD60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E0C56CF3-4C6F-67E3-3E53-B69EE42CB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A5BD3267-ABB3-B3D8-0729-DEAF145F0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E3F49E74-2E53-AA5C-FAA3-296FA025F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E4C26698-E75E-C168-2E7D-04653A18A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A5FA4EA-8760-2CB3-036E-88366C2E1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7B7B708B-DA7D-E20F-B62F-7EDCA9A93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D757EE67-9639-1C23-F153-0B821C4D67C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137FCACF-4245-6796-E4F3-FDF6BE17E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E91ADB33-EA55-5C1D-321F-8C2C3DF3A2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3377C076-7326-A985-5417-CB4771A9D0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B15F480A-DE9B-AE35-49F7-F3243538E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6132E66D-A306-911F-D3AA-953F24AD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8D794724-3320-15B4-DD99-BB657105A16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A02800AB-01F3-69EF-B604-4EC636AB2379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300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86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67C178E-BD21-E31B-7F07-7F50CEBB04DC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EC31955-31DF-6C37-F832-BE0F45B3E71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E2E8615F-7376-D734-B993-95378E927C9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C177E7-D17B-0CF1-E1D0-AC69F8474FB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59655D1-D006-9DD4-F737-F2885D3D2DF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D3BD156-5DB9-06E2-EAEE-563F397B6371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5C6DA80-2942-A5A4-C1A6-38DBC2D3FE2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5DEF609-642D-5004-4475-B2423606138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508350E-7DE3-E17D-C8DF-E5E96259466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2E215F8-48BF-AC50-0A8E-BCD8990D5051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03B243F-5DB6-90C2-551E-575F5188A2B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611C8E7-700C-4D88-F4FD-388072A914DC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AB066E3-205D-371B-0A3D-8D03A82F810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630A28D-F9D1-0646-5341-0E2677943435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8A435CC-DAE7-8F5B-4F94-E1F88D26B485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74BEE80-7295-5D08-28A9-ABE467E6F1C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36116E2-3925-F1F0-0364-E20C350641E8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1C0F61C-B495-2F76-B33E-4F25F480179B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58FEAB6-0224-6B32-8B11-DC808DFA286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509182C-EF63-2B3E-06BB-E440FA6C731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B3EF21C-51A9-4210-EEC2-478C639DF9D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30C3B9E-3118-42D7-B6ED-4D3E4AE8ECD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BEBBE8C-2EDA-79D6-6694-3681A14CDA0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630C4A62-B86F-F6DA-8A24-9CD88C012E9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C77D1AE4-68B4-935E-345F-E0392E063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801911B6-3852-D591-7F7C-B68F975A5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B6B14D0F-626C-170D-D80F-4E55EBEB7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705A119F-0187-714D-8F28-A5DDA48528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C4A5159C-1F34-5CB2-6A5B-5B76AAAA9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A50B4863-4488-C02C-BAC5-2521BF6998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B6DA4EDE-B4A0-94F6-1375-4915562C1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E178A407-8222-6843-DFE4-56F6A74FC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1407CDDC-59F7-D792-57DD-E9EA9E4D4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46466C8F-697B-920E-365C-BCCD94A1A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2978EDB6-9EB5-21BA-D57E-DCDE9355D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443A2B3-3408-7A27-811D-AC7B00C96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DC2C4386-1272-69CD-8A96-297ED7888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3DD15BA5-9657-ABB3-8ADE-82C00CA00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9127EA8D-2941-4C05-5277-2BC549737DE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0266A4A8-BC96-89A0-440C-219C940944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565E4EB2-4E39-22AD-AF90-438E2245F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CFAFB6CA-2A12-8045-1C09-2DAF0B2AE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96C9CB9C-DE36-74EF-6B76-0F4A816D0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32BA35F-1441-FEDD-5BFD-E9EE441B7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86173CD9-EFD7-DC4A-DFDA-293573F998A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7DC5F2E3-F54D-2BA6-256D-7EC71A1EAE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82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89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09DDF5-7BEE-FB7E-1D16-8517B4B8244F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2C3A21F0-68E3-8148-1276-1EF57A12F52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42D0B4E3-810D-B73A-2B67-68F613C13A1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CD96001-9DA7-7CED-7B3D-3E5189B81622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2D98F42-C862-3D39-9444-EB74CAD4ED7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9B610C8-0657-6E48-3B1F-11E95D22B86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174364D-46C2-DC3E-CF95-A8FF4D5F377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D5F7131-4C06-7CDC-792D-A4A90C115759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ADA474-FA69-BDFC-2513-E98773E2B52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5A3B666-BEDC-0033-1E37-D180F52538DA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E6FAB29-B77F-25AB-89C8-74033FDBC63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CC94C0A-5E0F-7AD6-C5E4-834073972AB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21AC8C3-3FD3-44B4-C1BC-49601C135465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583AD30-E218-C03A-556D-81BC0FD52EC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023BB95-7699-42FE-128A-404242310086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FC9AC61-00DF-E249-3B4F-EC8F5D239404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BAC5349-B435-893B-8DA3-95AAA0198333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C7CE99E-8481-58CD-81F1-A42CAC4F0E3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0366BF8-23EA-2E00-7C3A-BE1EA0E3D1A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6649B0B-3AD9-0AAE-B9AB-9F8AEE7501A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D227E0C-ECA0-2F40-1C21-AB58228C87AF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555CC39-FB88-5D11-613A-4B6FDC8F253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59563AC1-622D-81D7-6432-03BB0B87D83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07FD7839-9DD5-17B5-CCF9-E9F2053BDE66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4C44F8D9-2BBA-5992-70D7-0AF08F745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B26E7CBB-BD1B-2591-1B38-46565AB4A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5C79C650-3FBB-D788-0440-7BBAD099D5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1890EE11-2A9A-064B-324A-6524FCCDE1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2FAB96C0-6DC8-9277-9AF0-5BDADCDD71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F7C5EE06-224C-737D-D14C-B991FBCFF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5F6346EE-A5EF-0FA8-B13E-648AF574B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D40E655F-8839-440A-3F9F-D6DAD3E9F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260FBBD6-664A-C079-C87D-A85052E6D9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43D21E28-192A-EDDE-C3C8-66FFCE03C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914CDB03-3353-E170-FCDA-38C0399B8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C4868C00-5B5F-AB3B-1480-443715237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513B5880-4B61-F7E2-5ADB-9A825C590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710867EA-347F-99AA-A7D1-F4C5DB16A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765391C0-4E4E-27B3-5BAB-5C695E291B7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8E74B6B-11B2-F9DE-4D13-E0900D21E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BD9B0AC5-8A01-9D5F-D9CD-F102050F3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2A43F3B2-DEE9-1CE7-1FC2-FD2EA22D3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FB066991-483A-B30A-C339-6DA554609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ACA0975A-B622-ED70-6CAA-E35C4C0D4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41E4808F-B1F1-A011-00A1-1E85D02E6AA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FEACC7DF-922F-32D8-5222-3618589D3F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0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1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45F94EF-0588-C0D5-A93C-A0642A1DD1C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7421FEB-0FA9-B95B-BAC6-6AC06B536ED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CD75139-7CA4-C9B1-D35F-FA009F66942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8DED5DA-1C36-BC11-FFB7-EB59007C0CD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DB7AD15-E84F-D9CD-83EE-E420590D68A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59FEE5A-23B6-C5CD-7270-1EC30BC50E0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24BBDC0-B248-7BE7-7033-1C4AAC63A44F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F48BE53-44F0-D443-EDBE-35C0E72FF16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12C2D54-42A8-3100-EC84-F8FC69189D9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7844D04-19E9-5D89-122A-14F43A445E8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EB3B2EE-B085-F95C-8933-5DFC7A7EBE23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46DF8F-47FC-757E-591D-7E746F800D1C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6AA98595-79FF-5F83-0716-D2B646C371D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46D8E64-8786-6054-78E8-96ED078268F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61F9A8C-317A-7D74-3A90-C57D5FED0235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ABF75F4-CFAE-A4DC-8AB6-5195E028B30F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FDD0C1C-EA6C-56FB-C594-8E2860F3ACB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189EA26-BE77-3C3F-855E-BF00FEF4A88A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B7AEC07-F104-CB64-9EB2-82C3EC95536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961777B-0411-1987-06A3-A1E3D5B09D0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5D47434-BAD7-EB6C-A55C-701AAC3784D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8B2BDD4-C088-F4AE-BAE7-E9DC467B3F7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D66E9AE-0DA8-E29D-5042-850DF4AE129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213FE30-5E20-26E5-D9D7-B01F2AF4A649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C9254A54-8B79-9D57-20E7-FDB44CBF5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0C68CA10-37FC-9B63-A886-1CB309F69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B6F60B7F-3E49-CB80-E548-E719253A4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B534002A-C1B1-6E4D-505F-007BC4E267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7D0A32BB-A673-8716-F60A-602E29895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0A33FC2-8859-B7AA-4B29-72681890A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2C189E3B-3A29-BC9D-27A8-6AE7FB998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C4A5A442-8975-BB7E-37AC-5386C568A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33185DFA-571A-306B-726E-6B5257D92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27B9B8D2-1FAD-01F3-5E35-C21C9A723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DD4BD285-65FC-D23C-7578-A24AF3C4A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7A21B11D-6D60-FBE4-D852-BDA079B91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F88ED3CA-545B-FEAA-8B32-FBB96433F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567D6F40-E8AB-CECC-548F-7506BD316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B57FF4E7-8902-6B4A-1FB0-672431B1E23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84DA64E9-FE5E-BD73-AC33-3383F9EB1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C132C1B7-342C-FAA6-1C97-CB2D581646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9894540D-6887-AC2A-8AA7-75A1EB959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D5BD4D21-4097-9C3B-A4B9-4735E1E01A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513BC58A-C179-C97F-5715-877DFF01C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6BDD3344-88AD-406C-C28C-65D123FA5387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9AD1E8EE-449C-CAB4-BE9F-872A22B4FF8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20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3CF4DB7-900C-67C3-E6A5-00288864B99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BBCACAA-614E-79F1-0C78-B105472FC1A2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DD43290-0EBA-7073-2451-340D9549B05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53C6C20-5F59-B768-A278-B0CE4D667866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29F3981-7C69-8D48-852C-81FC95EEDC34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3669F1C-7BA1-7113-4095-DADF9E7E479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1FF6FAF-FD0B-FAA2-2DCE-53C27A94B827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836FBFD-A383-CB5A-A5AA-03C3509C31E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98033C0-1707-57EC-620D-53E90A5C977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116E1BB-45D1-DF19-2E49-2AEF82966E1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C2CD1B4-9AF1-B9EB-D7AD-1FB9A9EF8F50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70990AB-55F7-8689-AC12-C68F7FB5C2C8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D97149B-DC57-FA66-32DC-72CFD13ADFC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4258D42-30AC-C426-4E51-BF49FC459D7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67D0418-8B85-024A-FD45-7BBA337E32A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E699182-FE1B-8E05-6015-98F0EAAAB5D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B6D978C-2A26-ABB0-206C-28772C9A46F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FEA6708-6248-69EF-DD41-6EED9A6E7BA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BCE93FD-E56D-C97B-BE37-9BF5A2362DF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E014428-549A-0FCE-C27F-0335497094E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1B48CB9-4FA8-F083-56B8-F7214C686C24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E8B9CA4-EBD7-F195-3B3E-7CD809C8C338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DF53009-4AD8-65AC-5352-8EDEA7E0D072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AC01F86D-CE26-7E58-8519-C7DF689412C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536EDB08-5627-0FC2-6770-527939B4E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4B717948-127E-675A-08B3-F5722E225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AC3BC91A-1E96-D50B-08F9-6EB6A578F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CB011B3C-2E05-D565-6136-B617FE389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FFA78B39-850B-AAE7-B576-72EA29DB5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371DE576-3F04-347C-ECC3-F95B121D5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49CFD4E8-E505-E552-668E-5AE20E1A5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C27F9B99-5C8B-B6ED-2AD0-5B017085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E6DE9E54-ABF2-75D4-58C4-407A0DA6F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1A9FFE4B-CF8F-DE7B-AC1C-DDD2870903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8369A417-5497-93EE-0F6C-8BC2BAD19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129CD5F4-D2E4-B1CA-C07C-7C7E0FEE0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2A8791C8-B5BB-8C8C-0F46-19783FFFC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5F24FF71-2124-D6F4-F7D8-89B3204BE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B4B9845E-0600-B932-89D0-8FB5623D8A9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70ACF73-7F25-F288-3C04-4424AAEAA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CFE32AA-0171-A14F-0222-757C301D4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14BCD392-9AC2-6739-22A9-6112FEF6F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7CA1E84-4B1D-0DAA-E281-6350FFABE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D55F609B-3276-5213-7BB0-0B52FFA19D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C2198F39-151E-8097-5B32-690C38831A62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57B29B6D-E8C3-1838-5C50-584DE99BAF6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15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6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1EA6B5-6AA4-B156-2CDB-6D9C0D598F8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D803527-7BFD-E749-5961-4078D2EF653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70507C50-649E-2806-1E54-7FDF559B3D5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436A559-F409-8F5C-FB2A-51574787489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B8A863D-F02F-C142-37D1-112EEF17F9D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87460D4-F623-97BA-B8B8-76882A9E9BEB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D02915E-225E-73E2-672E-054D13E3182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D849DB-EA52-7CD3-041F-80546A373EC4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FA1AD52-DD84-E354-B420-525025AD078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6AF007C-AD7C-6C9F-CF49-FECE0B51773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A096B33-C1D9-2E6C-11C2-177673C15E0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0E81DC1-4A8B-51D3-2AA8-CED268631F2E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72477A1-D0DC-5FCA-B12A-0FFDABD6BC1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14710CA-96A1-827E-DCE2-45B9E63BB7F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5A239E7-ECA3-D9BE-14F9-66A3A6AA1C6D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D6A8EA2-C307-32CE-105A-2D76880593CD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7F84D88-C810-2E6C-B6B6-53FFAA44523B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BA7092-EDA5-4ABD-A1D0-7D0EE873184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6D6D5A1-8354-F18F-BB69-0885015576F2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FBB3BAF-E60C-1EE7-7653-7F0E691D41A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A0277DF-A1B9-0F1B-6ABE-A99C20E5A4C8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7ECD1A5-8AE3-8342-8EE2-E8B7F186724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6A3FBD5-1D7A-91D9-20BA-9A2C6992D92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F46D674E-6DA9-194B-2E59-30A2EC54ED05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F311491D-6CFF-E950-E794-D12655EE4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2684744F-A934-3421-1F48-0EE397C9A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594E36C0-5021-F56A-DDC4-D02FA14A3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3538D9C6-9E24-B5C6-DE7E-35325F625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3BBFF261-956D-4DF7-06CE-A5BF2B6C6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70C3D369-A0F9-D535-1217-3698554F5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C804370A-1D55-7401-FA6B-E926CFA32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4C5A1EEC-FDAF-D758-228C-3705D21D0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540E15B7-2217-3765-66D5-00095E726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F0904698-3C4D-2C94-7D51-AD024076D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CE0E4472-4F13-DD26-17F9-0F067E18D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E9ED92AD-8718-3161-7444-56237FF22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09F34688-B5B6-2736-4596-B28AE619A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73A1A4F2-DBF2-2904-1A46-F9A6F3869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96A696AC-B64B-2A0D-091C-72A9401D819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F3FF0F49-41F9-B12B-7DE7-24E4B7D86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28EDC46-A587-DA89-4912-28FBEA043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56042E6A-F5C1-7C09-6402-203CDC713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EE101D55-0BD7-F62B-F863-B2759E2D1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1A565383-BAA8-21DE-5C72-01B257AB5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FCE5D75F-5971-ED2B-4E3C-0C7D981DEE3B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50CDBBD7-88C8-AD88-0BA7-446C87C760B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98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F647B2F-72C6-A082-46F4-CDD2209C5777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C380EE4-8FC0-4A0A-EE79-74F0187EBBF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FC7DA74-1EC0-A73C-D8AE-BF5D7DDFD9D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B0C20FB-B685-FBA0-F635-52F3CDD6374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A14C4096-6343-3B87-72FE-BF143BEDA4F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892A65C-ABA5-6322-DCF3-7FA6BD7EB163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2836291-D8EA-6D8C-26AB-796C8F187DA6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B1D0648-7B2E-65B5-F374-87FA32B8CE2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2057AEE-AF13-EBC2-7F8C-9E95D85F740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BD23EE5-4F1C-6229-75DF-50A0DD527A2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241C186-15D3-240F-7859-6747C073DBF1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FC8CA29-2EF1-CFBD-4803-F451CC30C26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BB72E6D-31E0-1F65-DD5F-BA2713A7A35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21DDDBD-6FFD-8A3C-F084-553452F63AA3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A20E259-DEA5-56C3-89A2-6979CD10812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9F4D47A-B585-A258-7F91-0AA2108109B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81F3BF-8684-3DD7-C7FE-0147BE0D0F02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F8330C1-F048-E046-FFA0-41776838442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4EC7DF3-F482-FA9D-EB1C-078D72C194C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A2AAA06-876B-D7AD-1AA1-6441BF4CB29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E8B02A4-5A07-C9E2-30B8-FBA93CC395E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D3E42F2-CC70-9B3D-7B72-D830032CC25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312A2DE-A7B9-BE30-5FDE-87A1B1BB556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36023E4-E32D-B0ED-FAE8-D28FDC9AC48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3FAA5312-85BD-7ADD-0B1B-4BA822D9D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C906C5EE-9935-8BA0-365E-B27091681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8D09817E-70B6-953E-573E-C62B407BC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1D5E8C13-187D-04BA-56CC-EE6E17464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81160C5B-2DFA-20D6-A6DF-83A53A19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3FA7EA74-F970-D7F1-E089-068926A26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03D84C6A-C864-2769-312D-B64049130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AE653E9-0E2B-CE08-F17A-E6B665D52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010A432-F3EB-3E1F-5A02-D6A29B25F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4ABFB400-AB05-C6A0-714E-A43197D2B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B151B07F-7591-E05E-668E-BFF265D688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15073404-E7E7-AB26-196B-9A33AEA9C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9D8F691B-96E4-CD0F-581F-6901E868FA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C976EABC-4574-1381-FE78-955F0926E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2ADD5DA5-75CB-56CA-CF13-4B95DB88424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F3C652F7-892E-B25E-0E49-FD68280C4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641F3DF-501B-3AB3-6B29-7E7D9324A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DFE813E-6108-66BD-9FE4-1EE354D27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BEA9F695-E6A8-A620-D4B9-196F1967B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B965C835-9E8F-2B3E-D802-BD5569FE57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F11B052F-F2B6-DCEF-C31A-E694B3C9E26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6BECCFD5-1642-8606-78ED-BFD39B180B9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0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830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1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E06C2A-856B-336E-797A-43DA3E424FE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100824E-8B1A-14CC-C985-87E6F603E56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2137667-F375-6F28-324B-A4020223AF3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D629D08-EAC1-EC2B-CE24-B9DA82E9F6F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A2F0E80-AE40-CFDE-BD76-D000A357709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31BDDEC-B8E3-EE6D-564F-07743FA48682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6655E26-2715-DC26-6896-6BDB9BDA2D3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0AF797E-B494-6757-B69F-3A4086615B1C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460E07-8F29-B0CC-1143-4B28109BBEF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4CDD7F8-0ECB-EF1F-C256-9E6DE5CE7EB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9523DE0-8416-2B69-E1B6-CD5F22300900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49AC809-8045-B6CE-BCFE-07373D3CAC5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39C6F16-39B8-D9BF-1D88-C7C31067B53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44FFEE9-B8FF-6DDE-A97E-668A2413AB9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DCB6202-7A4F-2C60-394F-AD5F9A01D5F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C89CDCB-6610-FE7D-2000-B96A3768121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7A2E6FC-B06F-C691-FF0A-2449A9CDB31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EBD8480-86C1-15B8-0094-FF531D95791A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6A93119-A0FD-7386-AA59-760DDA4CA0A6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1670E8A-57D7-7E21-317E-0D2B601A92A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D32F682-C68F-0D65-4E67-65D21A9BA4F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B7F8BD7-B9BB-0065-9F85-DD6037ECB45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88E0584-EAEC-7C1C-F301-363E0B678D55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A644E7F2-5546-E256-B36E-86B25CDEC7A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7200E0A9-A94F-C2E1-E11E-2ABC9E63C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F8AEAB21-677E-301D-843B-8D060AD23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D9493E60-3010-FA44-2DDF-60A54C401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5B471F40-A81C-F00A-5153-2C6A53BC0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25F4B759-64AF-A650-A6A8-DE704101D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76E1C792-5673-1E61-D33A-97746B5D5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2E767842-34AD-2318-957F-B91DDCEFF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E520A1C8-3723-138F-1B5A-760C2BF84E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3809DA9B-6275-A827-27BA-5AA73AF2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93993644-2ED2-E1F7-1BC5-047425BF4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FE72ED8E-34BA-3382-B26E-4B4391368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3B54C3D0-178C-3FED-F88A-277F2CA08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E83001EB-0E37-6FEF-B931-B423C2793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16F705E9-3383-6478-D888-38E901C87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EA070581-8651-B203-5670-7DEC8C4B0BF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469EEFA4-EFF0-9CD2-D66F-B7B163A8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FA34B722-C343-3F83-951F-3114374C47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98660BE0-4B60-BDF6-3C4A-249C00DF8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B9FC9E5A-3362-F200-8683-735F780F5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6F03DAE9-C901-37D8-11B1-B0E0B154B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50163F13-D50D-94DA-9EF6-95118820300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E70521EC-AA82-3A9D-C6B8-BCA00B936990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2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03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9D71592-484B-740E-72A4-DB31F9E18FD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BEE23510-6B1A-C0A0-53A6-DD64F343BAC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8108A98-8612-A3FC-2471-EC0653C6C2D7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F90A68F-B2B0-0FA8-2D63-A36BB22EDB6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19544B4-0E8F-EEEE-CE45-E5A000064A0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A33217D-44A2-3297-5DFD-6CE88A14B0B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F59DCEC-18FC-394B-1571-77EC77443F98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4D4854-8254-39AD-E76D-59FD08EACE7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5E54B4C-E775-8E9B-FCA6-BC287246C22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883C015-BB87-4E73-1140-0A5DF338562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5E7F715-6988-66F1-1EA1-70BC72090D1C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8D9F13A-81D2-3090-4BD7-1291EDEA427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3849D24-EC2A-88AB-259A-C460BBD50AB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2DE5CDB-63EB-D66D-BB5E-772D58B7B43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E927918-B24A-253E-AC63-F17241B52C6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3DFAD26-18F5-1330-BBE8-3E6CFF5B73E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6E30B92-424A-E731-5198-C29B2AB1DBA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F4887C3-AA39-3DFB-4696-5E85826D9F4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11CD2F4-E4E1-3CF9-ECD9-4907BF809D0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A5D0CCF-D1A9-93F4-C1FC-11F810ADBB9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59B8EE5-5FDF-811A-D620-CC029412336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3D754CB-9EB5-7817-365F-EEA98480CBC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60AFBA2-CD08-CD51-281C-295382B5619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C558937-EF06-4E49-9602-E0F89005D84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9CB27C19-2345-76F4-B789-B19FDB62E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23207B4C-AE9A-1532-52A1-F9A6699A6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6E746612-075A-2ADF-E399-3EFAC05E9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4A6AACBB-E0F7-1262-DD86-C1FB4EEA3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63B5FA3C-3285-4D66-7005-A6D622328F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B5F78801-D959-E910-A2DE-FE071F9699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0A3D7D75-D9A3-409A-158E-0468E4441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3B80F4E-3314-6C49-D6CD-4247FEB09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12355EE8-9B6A-DDD6-F271-B079DBD32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3DA76236-4C85-3402-3C34-EB8C44187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B1253380-BBA6-8FDD-F90E-DAD0B074B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2485B8D-D65A-6241-B94D-30CB4DED4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7FC7591D-97B9-C3E8-D55E-3299273EC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1AEA079A-59E6-2BDA-1F52-C73AA48CB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9E24101-412C-2824-90BC-B1C53B30408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D8F8B98-3918-6643-8345-2AC3D3865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3101DD12-3B92-AFDA-3BA0-1E8772111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C6136625-7D19-8478-0227-1AFBBB87D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2F4F3E40-F4FC-676C-2511-334871A85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2A52D3AD-D0C0-C4D0-17ED-5995917922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273BED47-D149-9975-1CA9-E2FCC81B2E11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2149A756-CFBF-5F3B-474C-63D44BFC8C1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73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060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5FED79-9FC0-7817-EE6A-8EDD2ACD0E6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C116F5A-8FAA-EC7D-0A8B-551AE504A409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83DF07A-7C45-ED25-7233-2D5567D8AEBD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60A1D4A-B0B8-C35C-77E3-C8E5D19088A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BB068DB-5BC7-CE87-3ACA-01E0FAC98957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215FCED-25A8-59EA-8896-7DA33294D15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AA0682B-4139-C592-5DAA-019C0857860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2D7AB21-1B1F-4D90-1828-F5CA671C611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8F3AE55-AFD8-6415-C7DF-C00910FEF42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C310867-DD74-B736-7419-C648D13A6CE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5948B02-AC47-4433-5407-C1BD5638DD31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2A62EAD-DC9E-ECB0-1895-04EA66B48D09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703793B-EE75-2549-C38D-9972BCA0720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0B88375-7C75-451E-EDC1-12E9DAE2A42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4C7CBF3-DD53-D97F-8393-8F4DB83C35D6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864A3E8-E112-6B83-46B3-F61B3A47E6E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14E9A16-C948-54E8-DAF6-5A636DD26404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26795A1-71E5-59EB-A356-2476A1223BE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9BEB092-1546-B958-C0AF-4112686A798F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F345C33-8DD7-D9A5-39C3-9FCBF91D6681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71CB3BA-A0F9-D769-3311-2AF09CA3651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EE5CC97-B736-5575-3D91-1F35F0CDAD4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F6C7B26-9E41-B822-23F0-D7548072C48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203DB7D-28B2-F2F4-0C2C-65F6A382B8D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BDEDC801-0F6C-793C-EA00-B1F104159B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3743B5DE-EBFF-6552-024E-FB85CEC48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88C6FD75-BE18-A94C-B05C-D0544B9BA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4785FA65-07EA-9532-04F8-87CBAC611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303FD41A-601F-E736-BB86-6A8131155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D3172646-3F0E-1DDC-F873-1F564B9AD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90D00EDD-F540-EFC7-3E67-53AC56DB8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8CBB6ED-984F-4C03-09EC-96286F8B2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D0F5289F-1150-9242-7875-5B5F31F8D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9FF94B65-43D5-CA2C-E621-0BEC0B9D8D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FFC0A1E8-BAA1-E01B-79E4-D86D11A0B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0709C17-9634-E505-0A4C-20FBAD48F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17F4F9F9-9069-1B66-1A84-80B518B48B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8D90D3F8-76BC-70AF-99D4-1D7DF76C7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FBABE961-1403-6CD9-6720-AABBFA2BCBF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9E0FBD7B-590F-CD97-29AE-9A826D2E1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BEFFBAC8-2F6F-56DB-2DF4-4C048D79A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543CB432-18C8-C3E5-8C57-E2CF104E8D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D2189B8F-CA6D-0093-E4C1-564051F3B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52349E1C-6614-C71F-700F-A4D6C301D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D09738E0-27BA-1D11-EE81-21CB1C0340B6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3D214117-7877-2A2B-6705-6AB767D8612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1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0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E36556-961C-52D2-D9AC-D92ECD5E951F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6290A98-DEC8-647C-C06D-C8AB43096EF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11D3C9A-B908-1298-94CD-8A16FD7B268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B88AAA9-3265-2D7D-A48D-5BA9CE77A91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3145720-4385-7B22-B3B0-BDCE6A102E4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F7DD913-A24E-4FED-078B-F8CB1BB057E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4731904-0FF8-1A5B-8F3F-3E1B8343CC1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E2E7A4E-78FE-1765-3C13-CC82F887E981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C623582-D202-920D-0359-930C8159D33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09F4B2E-E8FC-C255-D470-3D23B24565C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CB4FCE8-DB21-9807-28FA-776287321DBB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9238F3F-2769-F5F8-B9B9-2835AC4F160C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CAB7FA4-2863-7F63-911D-134487A9558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03E6A16-84BB-A27F-8A92-42EABF2CF44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AE7D0E6-676B-9BE0-010C-07DD0FB83D77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B59E072-C8A9-1335-E307-7B2674067E3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DF85EC5-7333-6CE7-99C7-F3A15CD560A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0BEF89C-9983-12D7-3B37-32534B794D7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9C6E68B-9FAA-4C92-2189-D869AF432D08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DE2BD3-0C88-529D-3D81-E86DDFF8E3B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0352891-18A2-98A3-B266-4B6D935CE6E8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D139618-82B4-3D36-CF1F-8DC10A2DF572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2D96B4B5-CFBA-3DBC-50C4-B2DC2371668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0AE1AA4-A66A-4593-1CBC-BAE06F6F69B8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0B409C7F-1616-32FB-B87F-18539CB35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A232F91A-4766-DF55-8C33-438E3D669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9133513B-F4B5-4C7D-6220-200B9FE7E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B09C1101-FCD1-8AF2-2D60-3B28008A5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4250DE6F-5427-C4E1-3DCF-E50F3FCA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B643E038-1650-E560-D17A-8855CFB85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49059829-1348-A21E-9C8A-2B8AF86CE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840F0DBF-8152-0223-DC87-C395C3124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EE62DC92-8088-41FE-D669-77F54EFF9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95B3B72A-9DA9-BBA5-8CCA-C4C78F8FE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3F2EBC13-08A5-B2A1-9442-422F5C557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59FD15A-9BF6-A704-D902-2F7221E02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F5FB2D66-3759-F27B-136F-DFDE84672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758AAC44-7390-5A23-7B47-621574F5B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0A1824F0-E0CC-6FD3-6162-A388084C2AB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49A9B9AB-A6B9-EECB-6D79-B2D699164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37211063-9AE9-90C1-47A4-9E82AF1B9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95D63407-5096-A175-BD4A-8A995B44B4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EACEE37-78AE-284E-F8BC-EC625B2DC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88840E44-0258-D129-4F3A-BC7A84276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058D179F-D116-A378-D5E0-4C1F67FB69F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44131F3D-2B73-BB9D-00EF-12711C65062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2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0BD2-A0FF-42FE-95F1-027767BF8888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D066-9D4A-46CC-A713-B498DA615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0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7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73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2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971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9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1722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465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94881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2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02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3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+mn-lt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solidFill>
            <a:srgbClr val="122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>
              <a:solidFill>
                <a:prstClr val="white"/>
              </a:solidFill>
              <a:latin typeface="+mn-lt"/>
              <a:sym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3" t="16586" r="8083" b="15308"/>
          <a:stretch/>
        </p:blipFill>
        <p:spPr>
          <a:xfrm>
            <a:off x="2971801" y="2667000"/>
            <a:ext cx="3059154" cy="1448000"/>
          </a:xfrm>
          <a:custGeom>
            <a:avLst/>
            <a:gdLst>
              <a:gd name="connsiteX0" fmla="*/ 0 w 3649041"/>
              <a:gd name="connsiteY0" fmla="*/ 0 h 2098956"/>
              <a:gd name="connsiteX1" fmla="*/ 3649041 w 3649041"/>
              <a:gd name="connsiteY1" fmla="*/ 0 h 2098956"/>
              <a:gd name="connsiteX2" fmla="*/ 3649041 w 3649041"/>
              <a:gd name="connsiteY2" fmla="*/ 2098956 h 2098956"/>
              <a:gd name="connsiteX3" fmla="*/ 0 w 3649041"/>
              <a:gd name="connsiteY3" fmla="*/ 2098956 h 209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9041" h="2098956">
                <a:moveTo>
                  <a:pt x="0" y="0"/>
                </a:moveTo>
                <a:lnTo>
                  <a:pt x="3649041" y="0"/>
                </a:lnTo>
                <a:lnTo>
                  <a:pt x="3649041" y="2098956"/>
                </a:lnTo>
                <a:lnTo>
                  <a:pt x="0" y="209895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7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7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5CFD172-DFA6-85F4-86D2-A9E05EB076DC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A32A028C-61A0-7B9B-985D-AEE502D2088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12560648-9BC9-13A4-4B7B-6FA75A93670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D5F01F6-4B58-27F0-8AD4-A6FFE7B3D28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B53C0A5-4514-7A48-8FB7-AD7ACC78091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A5FF46D-DB55-8107-E95F-A9445DEDA3C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5AA848B-764C-094F-D24A-22AFAC738AE9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8B49C1B-1403-9D41-ABAA-EACA09F3EBD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C49C6A7-4ED1-402C-F346-FC016A6FA45A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BDEB38-174B-0685-818C-FF706A05954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495C784-81B3-9870-384B-4448C2AA2D2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C001A9E-1861-C4F9-9D0D-59BD73B3ABBF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EC9FB37-750D-16B8-47E3-7F65EF72C7C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19B6E88-CB1C-0772-9914-8A581FFF787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B62128F-FF7A-5995-8521-F167D107C8A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6B8B421-872A-BB21-D84F-5A5E333EABC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F69B523-B430-FE47-4835-69E8EC36C21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5FE61C7-377C-A098-6F37-3AF92D76E89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95FF4AF-5FEE-E0A7-AE53-BA5A84B61CB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D9D478B-B9FC-2979-6698-287772C22BA1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89E655F-F175-33F2-C005-4EEDDBD17AA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8C6C475-8A6A-FB10-6910-300376269AA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4F256A6-CCCA-A561-762F-294091D1481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FAD42389-D543-AE7C-55D2-94FFB2BA2A58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2FAA86B7-D089-BF39-BBE5-6353118B6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110969CB-E192-9D16-4FA1-DB09C03ABB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DFD2819C-0C28-BE58-8A3F-39C46B1FB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6494C4B8-56F7-3EF1-398C-E475BCCEC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ADD974BC-4003-CCA9-A7A0-1BD7A7C407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D28E7763-EA04-F62E-5543-745BCE80E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9DBA65AC-1F4D-418C-96BA-214B43F46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FF61F02D-F74D-21A2-7103-CF379513D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56190309-4DB9-84A9-3D2F-A3DAD5A53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3E34EA1C-95E2-2EAA-C006-79918A659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6CD538D1-17CA-026B-F1C4-96533A65B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0F9D03CE-ACB6-2689-8716-FC92C2F09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CD295664-FBE5-BC7A-DFDD-CDB1BCD68A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0794EFB3-AB63-8C14-C13F-4E056DAFD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BC462BE2-2619-C541-2ACD-8A7373D0DFB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CB71F1B1-3CE9-4D25-FBB0-374E709F1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2D74B6B3-0F18-C131-0805-B7F070E67E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668CBECF-6992-6A0E-2C51-4728038BF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95BA356-791D-A0CD-DB1E-416EB7824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14DB5F3F-04F6-0B93-6054-7ACBA8169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A5E26647-AE41-8D78-F354-891F67F3389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60638442-53DE-440C-AC65-FCA78BE89436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1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6C710F-E2D9-CEA4-05F1-A69D807A7B48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8190BCD6-471B-636F-9A5A-608F5BF3F17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2B0CF76-B99A-C85F-5457-DF3C65AE03E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EAAE1A7-E726-477F-207D-1AC8080A857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4DBE854-5199-FB03-4AE9-8D079855685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6B79D15-A5B2-C573-2E5A-C1F4FFC36A9D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6C7472E-585B-8FB3-989A-A934D37DE8D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4F3B6CB-BD36-275F-A6C3-DFE016CB7A6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5BCF46-90B6-47E6-C247-55BC50029B3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9A81F16-2B5C-60FC-C1CB-F0E95D83BB0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BD37AD-1BC5-7E86-A2B2-F8CC5318994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4A8E446-49D4-F1A0-ECEB-2421C401D19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D67FE83-5F53-C127-9FD7-58D5C9367155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16CA31E-3B53-83A7-08E6-31FCC61CDE5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943C48D-63EC-BC16-0F25-0C7E921C6C7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FE28E44-9B84-E953-DBBF-BAA725A9727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320CBCF-448F-B00F-3D03-108C46300D1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4DD4A19-591A-ECEB-BF4B-8ACE717EAB7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9FEF711-C625-65EC-29EA-4BD9AF6341A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307F732-1469-3853-E9F8-4288DA26815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B1F08E6-CE38-BB16-AEA5-4FD46CD22AA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6DB7B0F-4B8D-9C8A-E6CD-7417E1C6E53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9D95448-544B-84F0-8660-1B9947D511F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79901A11-901D-A45D-E415-616BAF08059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5E6A6EFA-4110-8CC1-D7E0-3B666755E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84805680-6F79-4057-7C4E-FF885F2FD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B0E90C74-ED62-A13B-1CCA-8A7ACA8EE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D6423663-C00A-1B59-1A51-49190F87D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7F6E9FC0-39B2-9CDA-187A-15ED6E9CE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B0B414D9-4D20-5C44-AE11-70F127A5CA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8550AAE-B3B1-DDED-3D68-E86AB59CB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5FDC25D2-0B65-81A2-3190-04F092C94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2B14355B-9BEE-7268-927D-CDC113E9A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851A77CB-F55F-087E-5155-8F8231BA3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B7CFCB50-3DB3-74DE-F63C-2FE8C3FEF5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6E4BC7BB-5D61-203C-B821-7E6F4976D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0E9853F5-3ED0-529E-752E-AA0365B9C4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D45C2999-DBEE-9377-C20C-378E34147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09BF1550-71FC-3E10-49E1-2F0481BFDB4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05ABA5A-8309-9583-4B6D-7FD238803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272C2852-B071-AA36-9522-95FEE7EC2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27167FA3-8C9F-D5C2-723D-C7AD1FBEDE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15A938F0-93D3-FE30-A9F3-E9D844E48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EA2E1AAF-FDAF-345E-7469-0B48AA094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9A8891D0-D214-4F48-338B-88B7BB70D3E2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663890ED-9D9C-5FBA-0CF4-C7F4D79FEDB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28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C79C9AE-4240-3DA0-2AB8-C17D39CD21C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1D5CFBC-324B-CB93-18A8-952F14106BB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36E7A43-AF7B-DF25-D05A-69531933310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71639F-9B9F-9672-EDD4-FD4E087764FD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E7A6CFE-563C-BA82-E410-AC192B1188C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9733ADF-D6F0-8C4D-7A9E-54144145ADBE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38903F3-3F58-E8AD-B0A6-3BE45D86AE7C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1B109A0-9B69-F812-1FD1-C36350CA75D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22C01F7-2965-A290-DB22-D3F9D90C89DB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0F95E02-BACD-4B4C-B8DC-8503569BC1A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5FF3FC4-15A2-9F6E-07DC-9D0BAEC57858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959A248-19A9-9389-F325-B44865878D7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0B4CE85-8778-8754-4938-56851A59AA4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64BE3E7-5E55-415F-904B-6401C55F9BA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DFAB55C-FE66-B469-4C7C-7E36DB8809C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C7B23EE-04B8-B063-BADD-A5280BF1229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DD3822F-A32F-896B-0A69-040867B478C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90EA029-4DE3-3CBA-0B02-CB28D207C97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A1574D7-C3EF-ED90-49C6-B9031E511A3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6B0FC86-0103-28B3-0EB1-E4F2D385DD5A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C911162-7F3A-F336-B0CE-AD05C1CD8C2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A1A6EDE-44A5-949F-A8A6-9DB205ED750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C4AF0BF-C92C-2F71-5496-C573D4B7C661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263FC9A-2208-76C2-97B4-E660E3AC6E1E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857F154F-FD9B-5B5F-A605-68E493EFF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5F54BDBE-A9C3-E8C1-DFFD-2BE85D828B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1E8DCE56-C57A-0C94-4651-5F016851EE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587093F0-99FA-2E2C-536F-2470B768A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C8E42A2C-9049-1259-89FE-F36D0BDDE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3C59913-92EC-8D91-631D-EFBA7A697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603C7151-8A8E-C9C5-10C8-8FF7D3BF5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1CC1F9C2-6219-0E8D-B7BE-0C155EA18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EDCEE747-10EA-2FB4-E4B1-0E8A27342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F639CF95-B2E6-2E19-9AA6-96EC5B2DF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C84BB334-880A-4E07-240B-98C7FFCEE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0244717C-90EE-7FE0-F7A9-295B40CA8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912DFEDE-A360-057C-C1A8-C597C5E3D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8A49CAFD-F2A3-0E2A-8884-65672B78B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A35218ED-FEFE-1537-7AD2-B2614513084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F9ED2F6-99C0-ADB9-AD04-118406BC7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A9934554-F5BA-1514-A5F9-92F13F82F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0516CA90-EC0D-C03B-12B2-D38A28B769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5AAFC3C-BE18-5CA1-605B-38250C48E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4420A800-6C5A-A942-3F7D-C8CF33327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14D0D647-5C7C-7A77-9E00-BBE7BB9614C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1E5F00BB-DD5B-4777-3847-35F2A3ECE2A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98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3B40A2-62CB-BFE6-A154-F4538E2C1F18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A70D689F-5D20-404F-9C3C-12663CFA7006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52481987-0396-4B60-D4A2-E7C6D2A6B21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7295CDB-8092-5D2A-33C7-D7A73946FD4E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FE7B7F8-B041-E647-69F9-5E0B1E055564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9A013F4-C319-415E-0C9B-A467D84F833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D81694E-152F-3C63-431B-C550CF035E6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58DAFF6-F071-2869-10D5-AF9575B00F3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905F202-AF53-B57E-69DA-106D7AD6DAC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E7BCD59-CABF-D517-3FF4-D663408E794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BA1CDD6-97D7-150D-165B-27790A8254CB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318D2A2-7EC1-A4CD-2AFF-D07F25559B2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CFF7516-0354-7AA9-8DCD-4A10B84F771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2B6C54C-45CA-08D4-78E8-F2B308BCA76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388AAB2-8C96-F8D4-C952-9A28F225E02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A0E0CFE-72FF-92F1-8D03-99943BF2213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E26BF44-4DD6-19B0-618B-A71F812E81F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D36F9EF-A84C-CF71-D70D-BF5D7DB3376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66C4F7D-AE0B-A3C8-08B5-84D04DC3160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E4B7C46-0593-42BD-F659-731D19E2BD8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48B1243-5FCA-FB26-A8E3-1A06E328244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0BE054E-0AE0-8A78-49EC-945F7D5C473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85E4D36-A013-67C7-E008-B40D8F8EA70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AED38153-B921-1A53-9A37-FBBAB5DA3E5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9D2DFE59-65B2-B689-4F95-47FD30F2D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DD4EF938-9DE1-333B-F2C6-9216D3935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BFFFA9AB-EC18-6242-3DF3-7B55AFBDC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B76E5912-0246-0F64-3612-4EC3C6B64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0FA7A90E-FD5D-1D87-674B-10AAFD0CD1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1C8555EC-C57F-29ED-4C50-BF966418F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523687C3-9B2D-E328-7DED-1B20F2583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BFF64D83-6C1F-BBE6-2006-90612BE1B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0ED81B58-DA33-EEB3-E1CB-510385E3B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43FBD820-6703-3F5B-689F-DFF81B044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CFADF848-46A6-0B3C-7634-7F0428DB5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5A722D4-B6D7-B4D2-FB9B-76DC5A95F54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F116CE7B-4B06-A4FB-A793-22CFD94F7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2D252AFC-6291-10DD-090B-AD228BCF2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B5378498-2B9D-8C8F-99F7-1C2D96D6FAEE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084ABC81-3879-9C6B-2C94-26CD56F9A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1E0ACEF-A79B-8517-1BFB-12AF7A7F49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7D8A0BC7-152E-C31A-8B3C-659D055E2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54740D3D-4B8F-FEA3-9C8E-3F32C6F49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6BF7218E-1DB0-8790-CCBB-67D375CA4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D4DB6665-863B-55F9-306C-47D7A9B72C8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1A60AB13-DD8D-5523-2665-D0EC62CC6323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86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82E238-EB46-086E-53CE-7A0A388E93F3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3002404F-1ECD-C021-8312-E58270A6CB1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62FCD160-685F-693C-1860-8065BBCF060E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BE0DF6D-BC7B-8695-D47B-21810A13643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E531E6E-8189-9D3C-B0B3-5C147D09AEE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77AAC8D-B8C2-0EF8-07B2-F1F94B37347E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218EC20-6BF1-D92F-3D05-20069A08E1E7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4B22DC8-7A41-744D-A9FB-58EF4F362FC7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AB44DF6-1B6B-9E19-9332-FDD9F4939F2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E383328-9819-F2CF-2E03-500B53151C6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057CA8B-A696-00C0-5F42-93F066932D2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A1E76C-E0BA-DDAD-2DEC-F7A4D83A6FE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200D6D5-A2A0-B0BF-64DE-4F6DB34F569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8B117A1-DB9D-96F4-E461-270578065E2C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6D722BC-C1A1-88F3-4984-26B4A0C74BB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B180751-5CA8-FE6B-3C8D-91B30ED06B64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8FC2C75-A00A-5654-A711-C15F674F6A93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3627B3-B903-EAD4-DD5D-515DE4DF477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A1FC59E-3E9D-470C-1E5B-1085892416F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B7C370F-7861-3A7D-B2C7-210720A9170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79A9827-F1AA-3394-3BE9-4F14EF7B974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53F9E0E-3662-91CB-5A61-E257933FEC8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0E40620-5431-5AF4-F5F8-45591FCA014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118D042-4E63-36BA-48DE-5AB796F1C89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5971736E-2432-FFDE-13EF-C9CA90AFD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83B0F22E-E467-7F18-786D-A48CA3FC1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860A4DF-1A9D-D071-7201-4364F4997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337EB0D9-B609-587A-82AD-48378E691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0596AD05-747A-E7CE-0301-02FAD3F044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327E842E-B0EE-6D8C-3276-CF07C44F9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6DDB79AB-EA3B-7D4B-093D-1F8918F02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D92D74A7-AC4C-5C65-C7E1-547E2CF39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600F4C41-E387-8771-2FE8-B2F1F063B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BACA0354-CABC-5A93-F9CE-76B9ED05F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1EC08953-125A-1180-4FA4-DD2D8FBCC1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E27AAE8-8410-3F99-4B74-1F1351B51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1AEEAC75-4E26-9132-C139-ACDB0E154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891C3796-1A58-7EFE-3CA9-C29CCCEE1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C1931212-B25E-AE07-2293-D5C89356E30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E0682460-9AF4-B08B-3F80-79B192A01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080D528-C95D-136E-8E6B-6CC6BFE75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1475D7A-6F92-C657-7D4F-26CDD7C04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869A1122-5EB7-B5BA-1AA0-068E73F9A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95BC6534-FF48-43AA-4F17-3665CFD4B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00E9B06D-6D6B-1328-1435-294C3594A2E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248B5C0E-9521-032C-5268-9412A41E5F4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9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EDB2C0-AF48-21C5-7618-F470D5BBF1A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D10C4DE-7D4E-5F6A-F749-398FADCE70F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8677D7B-D1BD-3C38-3133-04DF44E6AD7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622B22B-6A48-D4ED-92A4-99600041288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342E01F-8F5A-7B70-F6E0-93F79BC0B75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D4CCED1-D4D9-ED20-0A7C-7AC8A7FE587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DFCBE384-1D33-2CDE-743A-6F965373249F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A320FE1-A2AA-8A2E-8F05-5A17DDF5D06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889C783-37B8-721A-3357-76FDF4A7A553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36A099B-60AA-049A-24FD-EA7F572299B9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1CC3F87-9AAA-684F-7186-7157EA825A5B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01BDC4-EDEA-9A0C-5103-A08F4E58045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3D01A55-AB21-70A0-36A9-E7460F6E9C41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09DA028-0B3C-8493-5A3E-2ADF38570BB0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F58547B-F38E-8F8C-6328-ED6FB643216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0E3F3C19-BD4C-075F-85EB-6D6C4246A4F2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03BFECA-8E8E-7BAC-2E73-E1201C35F8F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9804AB6-7B81-C06C-F56A-97857172E0E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4516B5C-370A-68C6-22FE-E836A053901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A8F2BA4-26FB-4BDF-88C0-645708213B3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85FA3AF-17F4-EA66-7247-13ACB844474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3914F8A-D563-56D4-5690-30817304590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D4AAB77-D8C4-3C7E-2053-9178627D688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07D5EA8-1CB7-57B7-9D3D-325DE25BE9E2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85D06920-890F-2F02-A2AB-88168D399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EA4830F4-5ECC-08C5-C67D-48DF00EF6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3ACE1FB9-BBFC-DF52-D8AB-8410E080E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CCE0E33F-5B8C-19B1-69A6-5E451F689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C2C4EAAC-810F-9026-CD5A-181AAF34C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21A62B57-BC37-AD0E-444E-87EA6DBE4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2F243154-5D9F-02BB-C909-7F595C67A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72FFC936-B1C8-B51F-1008-C295EDC55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91A57887-D689-8077-C999-E53FFA071A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7EE5AB43-28A6-198C-8BAA-CB865B865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10B22EB3-5071-BD0C-4EB5-3A415B1EE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9C38D8D7-E9F6-1069-87CE-4E9C41BB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F4F69A46-EE78-30BE-85D0-229381C65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93A3DDE-36C2-50B2-2100-7289C0609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CAB9A8A-1C59-7544-4064-EBD0768ABFD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E1801A3B-6AE6-59DA-708E-743E9D805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1A162AFC-BD32-69EE-37B4-1684718C7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356661F3-5009-666F-5E0D-F775DBB9F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4AF0FE03-2E0A-578A-AF08-C27119B49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82367EFE-3F17-CDF4-FBF9-0F2B3FE1BE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D6CBDEF2-74C4-4AC7-25D7-F1EF3CEFF19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DC5BE382-09A9-DC58-E580-8D2778913422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71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D8AAD3A-4BA8-C6C0-BEF4-F07B136DD32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8F40D71-2474-3BFE-2AC8-1F9FAC1FAAB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229547BF-46D8-2F07-4EDB-D52AA50A0ABC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4A8DBCF-8125-50DF-8D85-2FE8D765D69C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B5DC483-E73F-379D-72F0-27C3B6D95C48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D903777-94EA-23A7-95F4-A5127609E73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4DEAAC0-95AD-6664-168B-FBFC10747ED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A622BFC-C08B-A04F-3F23-F63198152D54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40B08B0-8876-1E33-5E9C-59A5ED4C62C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848D573-5337-976A-CB48-4F081A3B63E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BF68E8-C507-1968-A963-7D5FD2C3A95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8565FCD-1AA7-3309-CE00-497D9CEDAD3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ABB8E2A-AA06-826B-3EDC-F59636AF7E50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5A38207-72E5-81B9-915F-AD7ECD9F727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8C6511-1A9E-39C3-7F7E-8FF44F91DFD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1362570-4782-394E-A684-8A0F3424C53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A46672C-D2B8-71F5-5BF3-693BBA43E96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F51F805D-451D-FD26-984D-DD37C989E01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31D28D-1E1A-3C58-C013-BD73662008D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E7E9CA8-DF01-8CEB-70C7-21B01C69B1A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76D7F82-51D3-914B-3486-25CAC02BE17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92D1638-F9AD-C6A3-BAF7-912BC2B173A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07CE999-8CD8-32EE-7481-BE208422746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6C9B998D-F8B1-7D0A-1450-314236E622F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4A9F0DD0-BEEA-FE2B-44C8-BBEC5CC0E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CAF76458-FF0D-71AE-A0ED-DF4E9F58F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21CA625A-3BD3-1879-1570-38102D8A5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EAE55BCD-04CA-C828-0891-9CBF602206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C42330B9-0C6C-F545-DCB0-4CA57CAEC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4013B47C-5FB9-7EA5-9533-91E6A046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4C46425D-0DAE-8DB2-CA03-3C3C2BBDE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B27D1428-DEE0-3674-014D-8AF3BF9E42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5C100D9D-57DB-A10A-62EF-32F5439618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1F08B753-FE4A-7AD0-5E13-AA999C814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1F00EFF2-53A1-31DD-BF04-3592E9868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59C444C0-EE6C-0670-F953-30286186F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5F9DF5C4-A5B0-D353-BA97-38A3E2907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6111A26-22F8-BA14-B376-16BC98598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A873E890-FB72-9050-4616-E8D60B0B29D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F776F7F5-9DE7-1CDA-3FDF-2217FA6395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C1A4E605-DADB-21AD-648A-B478F60B3E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D4C350D2-99E5-AD2E-9F03-57E7E14DA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8833CCCE-FB6C-1549-2ABB-927C0C005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F1804BBF-DE87-72F7-9E9E-66B0072E8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6FC522CC-E915-F746-4A50-635F6374DF33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D6B30CE3-3A99-CEDE-BC45-C841AB0D4F0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06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8C26CB-65B4-2038-91E7-FA699890089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44C7806-4A31-0808-767B-C9070F08A14A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710E714-7F91-E802-6FAC-CC8CD39D9318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4799581-49D3-F22D-C007-89867B686DF9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4644D1E-DD56-A6A8-FC15-4EE92484806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3543744-1F5F-66EF-72AE-897A50D662F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9355F83-89D9-2E6B-698F-96E7587CCF7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E82A1AA-9693-1DF3-C351-0298897F9A8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ACF76D5-043A-E969-88A8-028D1BB8378C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9D864B0-012C-0209-29C5-22FA2AAA2AE3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8B66C1D-8ACF-F3E9-92F4-DC9E31E1D3F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41D29B0-2022-591F-D8D1-202176ABA63E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790B98D-8ACD-2C91-86C6-590989DCD84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7737176-81B1-2FDB-8666-01B69E0933D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1698340-159A-ED04-4B24-01D1D7C84C6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F4D7575-2648-EC21-9C90-74F3D6F6AC1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072ED52-F33D-A5F9-C491-8E3E35A51DC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4C5400D-6DBD-E005-1B6D-5E3840DD0CDF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B9DAC99-0A45-AA06-6BA6-3D460BF4D3D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F59F1C4D-395A-1451-27D3-BD68B173403A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DE1BFF6-E7E4-3B18-8434-F6038E28745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53E18C8-0E21-EA86-BB38-67D4B53FA56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C54585-2ABF-660E-A231-A08585916DE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7AFB2EC8-7686-864C-B16A-1AF90E35D9EF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C50CDCA6-C9C9-ADCC-43FF-88BEDEA64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E3C6D769-098A-2E7C-E936-8CD3B9FF70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167E9D91-E27F-0827-ED60-C7E64733EC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01D3DD48-02EF-E290-011A-203AA7734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CA1E1A60-DB79-140E-BF97-2AE15973AD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B07F55B3-C00D-FB3F-182C-9E8C3A44A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E8F4915C-8275-1613-FD7E-716FCD5FA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AC012127-D1A2-8E73-AD9C-17F4C9EA8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1CFEF34-BBD9-D683-BE13-BAA9C34A27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258D1CB3-0502-5FEB-94E5-47E76C0DF4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6865226A-4739-85AA-9EF3-AA06BCA95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1E48541-BF43-66BF-C7D0-D4416C160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D95A1936-A6E4-06E1-0715-AA7E16CA3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DE792B22-CA25-750E-1E58-ECE2A2B5E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33384348-2BBA-D4CC-927D-15CC44C3DAD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257EC65-AAA5-26B3-154C-CDB169493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6FA82C4B-054E-84CE-3DC3-85ACCA1E4E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782AA1AB-8A40-172A-643A-ADD58F04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C792D1CB-4416-5C5F-DC0B-A0787F37A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46CC7EA3-BD68-47A0-F335-9CF580519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256F40DD-7ED1-242C-5CD9-AE49E8CE0283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8D3DBAFA-9B90-4FCF-69FA-EE0C727044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5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74C62D5-9EB9-4252-1770-34A4BE34E8B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187CAE6-B625-0EF9-2DEC-4E7DC8D4B689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67581A9-70B0-2808-6C83-EAC62245B8D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037942-D76E-51E4-4E3F-7C415FFFBF4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4C84BB9-573A-4571-FBD8-D4678342989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CC159A9-9A06-9DC6-6ED7-77FAB3FACDD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08C9F0C-86AD-4487-8468-A42519C9571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BBF1C3C-BE84-8D1C-487A-FC2F60843D7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97E3D6F-27B5-957B-BF1B-82A8349027C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5B51453-9D29-7167-199C-56809B759C73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B1FC34D-8251-03C6-56EB-A55B1A2C26F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1403AC0-F31D-AAF4-F666-30804639295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387941B-D119-884C-0C1F-E7D71971820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AD8B9D5-4688-7CC6-E2B9-AA384C83F47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677815D5-32F6-6ECE-E5CF-8FC7643AAF1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74D43A6-9E70-73BC-FC13-DB73AEADBAC5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9CAD7C3-EF1B-772A-C9D8-401870119616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D35B2C9-1BA1-C419-9654-7C7C4A47FF75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FADE188-B10B-4028-030F-40F312DE470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4A591A5-CA58-CBA8-3F3D-BBCB8B05A94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C56E378-8BE0-9A72-179E-739EF2E9EBC7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C6710F9-EBDA-D966-F888-F25BE0DAC50E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8B1FF72-AA00-C164-1D76-A4CA16B96C6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7E9B83AF-CA3F-3FC5-4E1B-EE65F1C7203E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910BC585-16CF-800D-2334-930F923A4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3F9E8C26-8625-0F03-FBBE-53CB21905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8F4DF986-62D3-C4ED-1B88-D9A70EDF0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79D089F7-5622-026E-3143-2A3CB26E38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4DD4FE52-16B5-DF67-D2D1-334C32D0C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E18E8AFB-6B11-259E-B9CA-7AAE7E450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08F33D0F-A36B-F8FC-CFE7-454CFEAB74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48667296-9D61-6C86-4DED-7CFEB9B09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D14707C2-E913-CF6F-B5F4-D77BEDE25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83B94E7B-4925-DCBB-034B-5AABD3832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58CF370E-12FB-1642-C4BA-FC1BA9E1C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4B8CAA7B-A80C-B2E3-B57C-0573A8BE6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34FD3AD2-0BA3-FD5D-4B05-343C096FC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F9EF54AC-E1CC-3463-854D-CA7641FF4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71295B67-A19E-FA77-A842-F0156A7C3DD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625EDE0E-5CEC-978E-867F-7462F105A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0A31812E-F443-8D73-8E11-4FA54091A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EF15336-FF12-B416-4873-D5E36E6E2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99EB43BE-710E-E73D-9E14-D06815284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FFCC2593-D134-2A02-269A-1FFF60246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71770124-0D13-E4C3-39BD-3C85DB55125D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2580DA0E-109D-939A-0F91-856EFBCD5336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8E775C-9568-87FA-EC9C-BF3544568D21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5CD4C03F-697B-84C9-925E-66200BC91F4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3412209F-583B-EF5E-6A65-C9959C4E184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8D91E66-52C1-8210-1680-A283BF13CE3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383D696-E2C5-0576-1C35-7EAF43E01624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1F4451C-FE5A-45A8-1730-2D0ACABF90F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1196B68-5643-52D5-C3B9-A616D7B8743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7583954-B6F9-9803-2275-26ABBAD27738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53ADDD5-EF0A-3670-8B4F-A75CE45928B8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4C5C4B4-5325-948F-A640-D58B8569913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57DB417-7166-A391-8835-4DB0C745555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013F917-4612-1A73-96DC-10206F385DB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251AB0A-74F5-970E-17E0-73B6C143022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3F7CF4D-F064-68D6-77D1-0F3458E523F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D4408C5-B79C-DE7B-03F3-7D0D1BE2438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292FE04-779C-137B-0ABC-69654CC1249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3E59DF0-3AF7-CD32-93C0-68C76E54569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8FB639C-0EFD-516D-6FBF-DA9902594F84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6B6A2A1-849A-3C4B-30B1-1FEEF0CCA2C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9620C0C-6E6C-6B7B-473B-D0C9C180802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8829C76-F71C-A862-88F8-0DACD0A6138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BDF1727-2CC4-9786-4A38-DA606EFFDF6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A118BE63-4E26-9B93-3873-DFBCC4F5F84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EBA30377-D087-9CB3-44F5-51D5C24FABC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CC4C7D51-E1A5-2BF5-BDC5-B6527D8ED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5108AA76-B0EA-F26E-B096-0B9DB04C8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FB0A0DD1-75B8-9983-9096-0CFFBCCAD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21C3183E-40E8-7872-313E-E6F7886EE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ABB57BC0-B84B-0DA8-9822-13C95FB65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76EB24B4-3B07-EB6B-3543-FD61FEA83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0FD7B692-ACA9-E651-C4BE-D921FCECC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4B961EF8-61DC-6C19-E6B5-B8B9949AC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2F9C19C3-604F-AEE8-F043-C15E9DDB1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969C3D71-431A-C175-648B-9D37DFBA6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9609A4A6-92D9-C621-8D72-125898950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00486D17-C86E-332A-993E-2DB4BBF8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3ABC028D-13AB-6C92-DADB-3CE14D7EF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AE85821E-1A79-A83E-9000-7E4273BFB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C902ED2D-C38F-040D-A7C6-51A2AD129E2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B1D7C687-7EE2-4BE1-9192-02184ABCC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3EB4E6B9-C48F-7667-EC81-727EB1370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F4672977-22EB-39A5-2C59-90EE759BE4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B3F68A5E-CECD-E6F4-C565-1DEF2397C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AC6C7E9-12B0-2B25-A180-4F67D2C06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B36FA5A0-281D-902F-955E-7D8AF7112BD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72922A3F-AAC6-0CEF-8EF1-E83CFDAE1A0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4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1B0EB-6DEE-19FD-603E-C22F4D2171AC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536A9961-9B07-3FB3-3C49-8A951AB653A2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FD9000E-1A33-5EEF-6421-EFCF7D1F72D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9A74934-E3AE-A415-062B-1E223ED09AF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91F3DD3-4937-97F3-F232-15D01D58006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4F8AC89-B9BE-07BA-9C6A-DD94A5015F22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CA06374-6339-7899-36F8-17376B6EF74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3A8B089-4904-F8EF-3720-6C9DF9D794F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B13D597-8BEA-5576-ECC9-C397865B9903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3E80545-B7AD-07C3-8FD7-8BA7AC17E14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83A5219-2A0A-59B4-AF83-3B015228EE0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C790129-D7F7-1346-6472-27FBD7FAC83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79638586-6308-A66A-3BA2-0BD41A1C01B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7E9E187-A97A-00EA-2B47-6A6BE259EAB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ADB20DC-F9A2-FB47-D8F2-5B7B7FCB342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69A8E3B-7C57-99B2-4D4B-C2034C4A260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C113A99-34E0-B6E5-AACD-7488B82BF52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2B3FD89-574B-0B52-1A6D-239AC884A4B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ED74B9E-E5C3-D637-7F8F-10E2684BF90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0F8AA6E-4097-F13B-969E-23A6A665C80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AB33B7D-E3FB-AC73-B557-D56E4963C3BD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E1BD6E2-6014-EAD7-33AE-095F40F0BD9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BFF188B-1913-6D8B-AA26-947DFC320CE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08D1CCE4-F96C-D9A9-6960-A5AB34D45E15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A71109C0-2364-A883-150B-E82E87812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CD0E091C-FDCC-9862-C5B9-BFF57356E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734EB1BF-23EC-27B7-AA52-0BD00DBEF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D086B59D-152F-7C1C-2987-C270431A81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6D18D6F4-23BD-09C2-8FB0-6AC1C51B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01222564-06FC-1D09-B437-8BCD5E6B4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EF7B7BFA-8BAC-BF21-ED85-0E8CD27C8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5585BF08-FF36-0935-E4C8-E44CD4690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9CF9CAF1-EF82-D9CF-9FC2-3F0284D42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197E8D28-3532-1D5E-0D74-3A8F977A2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1923EAF7-01BD-82F5-FC18-59A5045F8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BAF09786-5C5B-18E3-4291-A3635A087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790CB7D6-A6AA-0255-1FFA-44FF5A9AD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83EAB18-8CD2-2EFC-68F6-65DAFC362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FA9A594-17D1-9075-E5D7-A2086A15EDC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9EAD616-8F3B-2DBC-E2B9-9355F6B65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62672901-DE6B-F78B-839C-03F117BD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DA05B380-4B73-C9A9-E27C-E54640527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5A865B90-A202-6CB2-FE4A-365CE30E0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CA02634E-08CB-FAFC-0220-4039C91B37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477F1A1A-490A-A727-619F-0AE7AD091ADE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A299FE2D-4FCA-892D-DC0A-BAAC102BC67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44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43F12-DFEC-9C5A-1556-E38585364F7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BC98F8A-BD47-F0C0-DAE7-8BD01B17C11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6B08E734-B4BF-0D7B-9E9E-516010FF96B3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DC1C8E3-99D3-1037-F64E-7BBE4A549FDF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66B7DE7-1A89-31C5-B803-D03A1177BBA1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37074BD-F100-EF76-2B84-C19208A3C24E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CBA9C88-EC53-6A0F-97BB-CCC14E406A0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B5F8D43-4789-0F92-D949-A85934FD978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5A21BA0-CFFA-DE22-D325-AE8FFB159ED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96F5BAA-CAEE-4A65-18B8-18713E198B68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9BB2C0D-0FAA-0B2C-62B8-2DFFA20431F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D8D481C-9694-FDE0-1509-7604D729D4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688E950-D59F-55BB-601A-92A8C94FB9A3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8341491-8937-4005-1785-0807EED1EB5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923657F-A429-54C5-9240-EB8E3A5B4932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490483DD-192F-37D3-FE68-D020B574849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569A031-D391-3A5B-CE6A-EAE42E7E6AC9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E1B4C51-F36B-A905-20B3-5A0FD3588C2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5CDC568-A027-CA10-624F-0C4C9CA6CA1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9FE476D-5FE7-2787-7393-CA7765DD223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188FA1A-42C9-1974-0BC0-14FFF6F6CDD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0D8F6EF-1115-62EB-A669-0CFFB5B3C11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8A22EEC-CB56-C271-2ECD-023ADC7933FB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22746425-AA40-4A00-3BC7-AD39092C157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BE45665A-507D-823F-914E-ABEC4B872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D1BAF0D8-C37D-D2A1-EA90-27F2A0D88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4D335342-785B-46D4-9FFF-EAD20785F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44B9824E-ED08-C2F2-0D63-D3202A444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F8B495B5-D790-F49F-8678-213441E40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043011D9-3E62-2D0F-FC8D-576D06E28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399E8CDF-6BA3-BE55-D790-09B124419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C8A25D60-A39A-3039-C815-1AA9C6E51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616BB841-8F12-DFC5-7A52-865766F0B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E20F13D6-0552-8660-2E37-0BC1790EF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1EE9170D-18FE-BEC2-825A-32F6635C4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32B26C0-F921-E0EB-6FED-85637E32C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DB0B3FD5-15FF-29DC-4FBE-8A70D7365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A2E31E35-FDA6-9072-426F-91326BD91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776F9419-AD1E-91B7-A103-1757D8D3D22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A443CE40-E456-C58D-B109-1EB2DD99F2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B3E7C8DF-CD3E-711D-F6A9-A23AE653B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422C3256-B714-D478-B370-358C27368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E5403822-8A72-8DB2-DDCF-B4D9ED2E4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84295BB5-887C-06E8-D53C-50620CA83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E6ABBD79-8FBB-88EA-B316-19AA1BE8EAC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7819102E-4810-015B-16CA-DE35BD1783D0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8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1B62AA-9314-2938-603C-E1F21B526A9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7AEEE52-F621-FDD8-9FC6-5B113D1074F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ECDA5781-BD89-4DC2-D119-7954F95DF473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7D4E1FC-BA86-92E4-BB62-753472DC51D4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4EF8D13-F458-EE94-5D0D-D34649D5BB7F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9AB69B0-382D-7895-085D-F49C100FAE17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535C0E5-D8A4-5153-BD45-2ADCDB17297C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A177901-8036-0189-9A54-DA74E27153E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9BCEBDED-5D12-8AF2-13CC-0B1B9AA2D302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3EFACDA-63CD-0BC6-7328-C2FA9234B98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E1C0D78-F359-F117-38C1-6E990CFED344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15A5931-5D2D-4D56-55E7-D63785D0138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FC2C92-37AD-E3A9-715E-DE013C7A200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8ECCC7F7-8807-2C4F-EFBD-047BFC00DAA4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AE054A7-06B5-6DA4-AA38-3E149DF9090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E561F53-9FC2-F20D-5F2E-D07C3AE22A3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81E0AA3-004D-F5EF-6C57-D03C73A8318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AF59A02-6FB3-F338-FABE-236A374A677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6BC72EB-3CED-8F6A-0886-CF6B4D7A1538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7B02769-B418-ABD6-0A6F-31246147FC9B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6A27AAB-758F-09BC-0250-ABE58B15198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5D1B4F-BE75-97B4-F493-AC01F709A009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9C2E052-ED15-A53D-E416-495F8F66B48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1CF4405F-E828-5F7D-F06E-ED2B77C210F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2E82207C-F8E9-7D33-765F-64BA10A34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A448FF87-0209-D33D-B1E2-99AFBBB7F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A46A6125-C643-37F6-0A66-BA32A8BFDE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9C4191B3-1232-EF06-99DF-D10EC2F0FD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A96683A7-52F0-C604-9F8A-D319836D2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4C8F6151-2ACB-CEAC-5C63-23856C7BC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83AEDB11-3389-2CC4-0B3E-997ACF1A2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6AD652F4-1200-66CF-9691-3A528C922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9A59F679-8CDE-0A51-A63D-5CA3B1F09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62041CC4-3F5D-C2EA-FF77-FD47B201D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2EF20085-FE98-14D0-AFD2-75B4A9EA1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E2BF2367-09C4-5432-D934-6CBEDF2FD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3B62BB4-B7EE-4B9D-7A2B-C7E24AE2F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C3BE22D0-7732-1A06-8306-0553F6CD5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0B9CD41E-788C-73F1-1B03-FB1653B26CEE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D30444B-0343-83BA-C0F5-D036D85CE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408FBF4-5BD4-567F-1DF1-0A8D02236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B8C29D4A-117C-3DDC-15A5-61B4D4B29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2101B139-A863-29D8-0B02-F799B0F89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1C936AD4-0A22-58B5-43D6-88CB4DCA9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BD023C59-FD1E-358B-9CE7-2295EF15CBE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7F3B2AFD-74D2-1775-14E0-0CC4BA5404F2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11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CE201E-1B03-E79E-251D-C6BCD483D50C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1D855E8-D3F8-573F-1AA7-AD074A66756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8C36E2C-B968-93FC-4003-7DA8D561B061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3B56E32-B1B6-E788-131C-F2DEF1C23EDA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B8BC5A5-9916-DAEF-98BC-21C9939B4A0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9BFC3D1-98F8-BF8F-940F-4D0A20DB641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4F96D85-A8F8-F644-CB28-44DA6D5DB42B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208A546-469C-129A-A759-ACD9BC0E8A9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FE5F708-9B00-BEF0-1885-DAF5AB6CCC34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FDD95F0-B3D3-42EC-C858-CF5029DF8562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C681960-B026-DFD4-6B25-4CEAD81CD5D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4DCD626-D4F1-B269-220E-4D117D6F64A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F9F52E8-D89D-4634-9B29-30BC8574895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BD48F30-E234-F428-C5F7-E2DA1D671FC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EDD8320-DCE5-CB8F-452C-154C673665F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EDF933F-8A7B-E031-DB98-17E21D72E5ED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1511899-9C17-5BBE-B9AE-9CB53AC8503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74D6BA-C06C-74CC-D55A-793BD917753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9164DFA-EC70-9A2D-66FF-7B11B8EA5269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87DF785-16F0-C5A6-5987-2E19F14A1431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F77FC73-2DD1-D152-42C9-6473FDD1887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1A68B15-739B-2D03-E591-8EAAB17ABBB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DAF6F7D-3061-2F93-DBCA-2137D81BA23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5F190C4-D388-1053-986A-0E887C5584E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721807E4-56AC-FE5C-DF07-518427F2B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FABC1DE1-E224-915D-1893-025B9FC32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0BDC2D52-2D37-B863-FB72-AED9D30D5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139B8ED6-2622-2A1E-5494-79D0D78D8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4B471F2A-22D9-64E4-A763-1DC70772A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8886680D-73F7-8BC0-7E3B-D7BAA10E0B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4FF717B9-7763-1D4A-BCCC-7F41D7A54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4F45B709-8CC6-1B99-65E2-9096B7E1E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CA9A3295-E6B4-68DC-9A4D-A77E906E5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F59B7FAA-4EBB-1890-CE81-1F8E53C6C1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B67858BB-9CEF-0CAE-840B-9C98C3E44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88FC1451-BBE5-1CCE-30B7-E051EA2A5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B3C9BD7A-95E7-731B-E300-F9159AF43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DB629052-8294-D48C-C930-A98C490E1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7DCEFE76-D30C-23D2-E447-237C09D1AD9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90A32A2A-7A58-5FCE-699E-57D8B65D0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69F451B8-EDC9-C41F-34D1-D5CC86AC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721FFB4F-B4C7-55D6-3887-E976970CB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18258DFA-D23F-0394-E449-02A2B9187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CB29FC76-8934-9445-2BAA-025A0EDDB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06DD3C70-2A7F-5BD3-4D66-5938873B204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4F3CD452-C44C-329F-F12E-46736B49F52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72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4DBBA7-C39F-13D0-38E4-D97695F0CD6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213AC83-ED0C-4EAA-DD0F-EBF7BB80F3A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8987BC2-13EA-A1CF-D8A5-D72AFB27ACC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3FB19B0-D28A-31E2-6651-F2C8C9D43CB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0BA59DAA-388B-92F6-AC86-574C795C3387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F2886ED-2C54-B236-28D5-8C4BB912FFF8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BD830D0-08C9-CAAB-8C78-DA5A2BFCAF60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2FB845E-C39A-10DC-A3EA-E08323DDAE04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80DF62C-DBF5-E097-1589-32D9CE567259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D837FF9-B675-01C2-8D7C-48363CCCBFA8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3FEEEB4-3F6D-781C-508A-9E5E9224728C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6F2975E-418F-C34F-8CB9-9C4F58C3E68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DE9F760-E151-75C3-2ED9-A2DAD78773B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1707CC3-97BE-8579-939C-33363BFF86D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A79188A-DA61-6F27-C8FE-6FD824D6112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B1C45A1-2B01-36F5-D0FD-5836476473ED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FDAAEA6-BEE1-C418-B048-790A44138A3E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D8971FA-94AD-E17A-E557-964A75E2BA0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690B0AD-3C12-E76D-8EE8-A0F0603BD19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D0EB38C-6B6F-AEFC-D759-451B6449A02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EF9770C-5CE3-0CD0-1E29-18638745F13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D94C3F8-B26A-689A-5531-D0172CCCB01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60E9CC1-2B91-35CD-1076-1D3B7BAA913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F8D53871-D733-EFD2-4449-073093C2998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3D0F5FC5-2BCB-9F6F-5622-2324D7549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BEAD9424-95C3-1D57-EC9E-DB1423B49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50B9E76B-725D-79D5-9D47-3638E6826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43307123-B6FB-52F6-D7C4-EB8541EB8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42D80C91-3E8D-4163-C2C5-9BA610FF9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D202063C-5122-449A-4576-C11F39EF66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488C9000-0867-715D-7B15-A1BA79768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8CF6F082-D247-B72E-5DBD-51F2A2B8B6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FAA263F4-50ED-3CFF-6193-8F7A4F13F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69476348-423C-1077-E131-E496EB0E17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DC03A0AC-CCE5-CCCA-A2BE-DC7D4AD12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AF42A02-01C5-E5F0-D0D8-E63E93A8C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A017759C-547F-968B-ED37-703D9CD9E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216C1C5-6C4C-4A23-9B4B-60F28D3BD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5057CC00-534D-F953-9A73-F3E17CABEF84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9DAB0908-B938-49B3-87E1-EFC2358EB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5423C01B-FC67-E153-F556-9CD181B9A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2B53B36F-F806-795C-1DDE-74CC2C761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68401290-DA41-304C-EC35-AA73926403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FC829669-891F-4035-88CB-B25196B93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9093AF91-0C83-366F-450C-2FD71BD2674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169DE21D-7D93-2C30-0CD2-CB6E29D6325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1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440978A-C341-E3DF-B40B-E3905BB64803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A49E6020-F6DD-2295-4D7C-365575F1897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8899ED3-6413-18AC-DB98-4240B095E1A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66E7601-8C4D-4968-73A8-5F80BBDE99E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17860D2-957C-3555-15B2-74ED6BE0FF47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7CE3D1E-39F3-B77E-7A66-93192A1950D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396B689-0CA2-CF48-FA01-38FA3BFC6CD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4F0279B-54CF-067A-BAC3-87CD974F10C3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3EE112-8CDE-CC12-D97B-13E63109D8E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889ECE5-58C8-015F-8A66-115CE8AC353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B359765-4411-451F-2691-E0036AFD4E23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C1A8DCB-EF74-5F31-1702-F7077ABEC1B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FB19E68-F3BA-271B-2DCA-FB391CA5BC2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15B405C-67D8-682F-0D0C-A7E8F600C608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C3F8E22-F17A-6F7E-BFF3-DA3F9925CD5C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4610682-0D38-6530-BD8D-5F448B34A129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3981D95-29F9-B098-9E6D-1DDDC872544A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F0B5A2F-3A9B-9C40-0252-D0EA79291040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0905A51-7251-1EFD-6BCF-2CB62FC875F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CCAAA8B-58EA-E019-44C4-3A1D438E950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166346A-081B-038D-8A81-959BCFBF00C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1574296-DEAD-4A12-F077-4CC96ED4DAC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127C311F-5E53-11BF-729D-261830D21CB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2D32C00-FC30-54AB-69E8-752C19C33E6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87648C9D-91D8-851C-9828-1DB261D87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6F15E118-7E59-7A7C-1D01-58EB19C75A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AC9FB48F-BD9F-A2DB-766D-AB3BB9C0E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19BFD60B-90EF-0FC8-EF95-837AD3DEB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DE23F4BA-D1B8-D413-2FED-920D4063B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B846651D-E9AD-30AF-D209-34A7FC03A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AD26538D-464C-AA3A-E3C7-D2E40FC49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4CFAEAD6-AA40-4AA4-42E5-953C8C5C5F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2C769423-5781-B951-5E63-0903334557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7D181B57-53FB-415D-F008-C15980FF0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D77F19DF-982D-669C-780D-2581C6566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30791FCC-BB87-B382-7B77-6CB367F64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8F830B29-57FA-DA46-D8E1-11460A3B3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B845089-2611-3A7C-BF3C-1DA56C8FE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E9DD8AD-715C-6E86-046E-3EA189B9256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8EAAAEB-BD83-C8A2-07D0-693BBDB457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413977B0-AB0E-B716-0407-B4D5A4E81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D42BB19C-C8AA-7553-1A40-2A12A8EC3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5FCF23CA-CDAA-899B-ED15-E7D98373C6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592E9777-6E87-21D5-6224-6F7C9A33F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D9A9DFB7-6E58-37B1-DBDC-7C74E1512A6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16F472CF-7726-428D-AB36-33AE9B16FB52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22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1395C89-6237-4DE8-BEE9-AA5A3E72AB8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D2A1AB2-E2E3-8A97-F5AE-425461E59D95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874D5EB9-620B-FD48-02A6-C6AF46F211F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D92280F-FEC8-4EEB-42CE-A6351398AF5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EBACF5B-76BC-8C9D-E3D0-AB718CC8A1B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E064814-AB6D-C34D-F1E9-08441828AAF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D23DDEE-D846-75CB-70F6-06FAA137214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AEFDF22-931B-C4D2-579D-DED2DF11A5F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A9E10D7-E5B0-6EE9-2063-FF9167DE276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13D69B0A-A2AE-EC29-F52C-4DEF5D7D117F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D9FC70A-E60F-59F3-E021-5203DEEE1CB5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971CDE9-0A8F-F8CB-A686-D562D084DC0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913EBBC-9BD9-CDA6-DC36-9B5120F309E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AD976B1-1746-8639-55FA-3B2E12445E5C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C209212-65FD-470F-9DC0-F286D3486E4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994520F-1117-D3C3-B560-F8AB7570399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EDEFD7D-D85D-981C-8FE5-53C9E6C6F07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631832C-C242-8CCA-251A-1100B033577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0FD1C67-796F-F0FB-A471-76177E0888F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78DCA90-7E0E-8302-81D8-082924B5F574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14948F9-725D-D468-5249-BF6269024C33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AE61D5D-EDD8-E60B-2C1C-8B46202508B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19184FB-5399-FDE9-2D3F-9C5A57C904B2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6F9C04FC-D726-52C1-B2A0-0D12DE2244DC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C9CBBA40-5289-4F6B-8BAD-EB4A94FEC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D1DDC0C1-8298-5C85-C0C6-6949F80A4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56EA2B2B-74FB-84FC-041B-F2275170B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A54E414F-2C26-7052-854D-B0428112F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0408AB57-5A5E-1A5E-FB63-FC8927C78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1F276FFF-0CE6-B363-E9EE-BAE20721C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D8E329DB-C5DF-C60E-2120-3AF66EBFF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77B1C3C9-7483-F597-A413-8B965FCFA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48C9E2CF-14B5-A492-A322-CA1F59455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34C05259-EEF3-FDE9-B126-91F04CA4D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76DE048C-4E84-68CE-195F-4985FF1F7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DAB1E63F-86C0-1680-91DE-3682B5000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4FE835F-683F-2496-5CF0-CEB419243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962AC48C-1DBC-67D6-D4E6-7565DFC7C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6C6A9D0F-EA59-1004-B1D9-851A09D3556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95F5ABCA-1DF3-F204-C5B8-8960349FB2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2A0032D0-146D-D967-CE65-D42A049B0C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3F284A20-CA5B-037D-B81E-6EC58423D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EB9C3DF1-2863-E70B-8DE1-AE41221C8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A864370D-ADCD-4453-CED1-A08D119CD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A944CABD-641D-6FF0-ABB4-19E48EA61D9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B9018BE6-B8A0-C581-0856-13D4D4426A2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076E56-E3BF-9293-DD49-7A85BA3BF1DE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124A4E9-DCC7-4F77-1318-B23E4AA773C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E01AC29-ADE7-EEDE-EB99-D86BFA885DDE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1075980-4F6A-7003-016D-7ABD0AA268C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ABB4836-22E3-304F-5C24-92F98D1BCC4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39B6D01-74CD-1661-C511-CC7FD88123E3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5882984-AF31-EC51-52AB-D6DB11C354C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572DD13-E3A4-3CDF-D821-AF4ED1028D5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A8263A9-350C-DAC6-4D24-5A0FAC3C1D9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A04A5D03-FFD3-4F91-52B6-56D2116AD10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09A9504-780C-010C-34D4-124B0817320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0D629A0-C447-8001-9663-B33A1556430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B98B1D4-F5B9-FE05-D17A-B7CA82C704E0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4E1D951-FC14-C38F-1BA3-82A2D4395926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5D51629-2080-AFEE-A202-A30D9ACD031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708564-CFA2-95F9-B247-D004D9F8A86E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151383B-BFF8-2956-8058-331F1AA9A533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3386BBD-E26E-2488-B3A8-0BB4698DC1C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FD7B959-4B8C-5E6F-CDCE-4EA693FE848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5D089B9-3728-5F0F-5E1C-B510853106BD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0D4A0227-D7C6-0021-0D52-5ACC86B77DE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AA6A194D-D388-880F-34B2-239F96ACEFD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03505BC-D778-B173-B030-4CD234612F77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14C69EC7-891D-6B9C-BA8D-ADBD7535A531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1B890424-1D44-EDF6-629F-E5561F6FC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2F0114CB-E075-2DDC-2A25-CAD6EFFCF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FB896C94-0626-16FA-ABBB-237C5BD64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E228F7A5-7051-E948-D60A-3CF2A79AB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A1C291EA-116F-DBD8-6E5E-40AD3CBC9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1E216AE3-9D4E-EC7D-28DD-94E128BEF0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3A27324F-9178-872A-7AAF-375623ACD6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51C06A5D-C7C8-5E22-1810-09B05C4EF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D94143F8-AE45-B440-0227-D9A7DC2C6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22C1A73C-C3FC-2222-DB28-40F0739728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E7F66AF7-6701-166B-6FF7-481E66E05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EDF6CD3-6A39-AEEB-E69A-85042E677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E8D2DF28-E6D4-0CFB-35F0-8E5274998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74A65713-D897-9CE3-C8CD-A7C184738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120AE26A-84B8-CD39-6DE7-F4539A25A812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CE609836-C095-D8D5-70F7-76CEA5DB3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EAA8B7E6-A491-79DB-A681-61CD93C94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549D735A-9BB0-F4C3-C21A-C6D5D0C85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C6F96A87-41E1-F831-23C8-378867E04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1D003C81-3A25-6BD9-5885-A59E48173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FF793318-1298-A458-4303-0E741FCB0B5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D16567EB-4D6B-6377-7DBA-87D2BD31C86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7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D820A6-9C6B-2CFC-05E6-4C5179F169C7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F7649027-DFBD-5951-A501-24AE6B0BB1E4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7819639F-34BB-0ED5-1A90-9214F051FFE1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914F70B-4BBF-4478-F510-735A97E02A24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0B624F5-E330-9999-E699-65E2C321BBB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BA07E6B-5EA8-3AA0-1FF8-13C5EDC72BB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71A75A37-B185-854B-39E3-C9C951D70A3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F964BBE-68D7-2704-24E9-6C37C8F07D0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B630B26-6E35-0DE1-1BB7-6E9D6BAB9BFB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31A0DC0-BBD6-4D1F-4A2A-3906BB91F0C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DC6B77D-2BF6-84A0-663B-1F1BCB33A00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46F2E23-88DF-7013-81AD-CD242C2A39F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70DF2BC-2AC6-8133-B44D-55CC2B87A43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6D088DE-9181-2FBD-A3EF-FC9173A062C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44CF5AB-97F9-B70F-2E1D-14F2464E9A0B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E8E3D5D-46F6-4582-612A-E4B3F2BD5334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E674070-273B-64EB-86A2-012E3CE6C54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D17EA3B-03C4-8DB4-E158-75AD8A9633BC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72F995A-4A3B-8FF2-7C10-4F13AE8FE63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CFEB1C-7EB6-10E0-5E2F-7B50062E0C8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B2F8EAA-E4EC-4D99-48BD-98B7BE33EA0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56C8AAF-61A1-C2A5-67C3-165D5662787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FC5A60F-92E0-2CA7-28D4-6F4617D04C21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AEBFDAFE-D7F7-EA84-0F11-5F82202801E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0C8C483B-34F7-91A4-8F16-A99D17D82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F3395F98-E881-0F25-E64E-F4FBE5060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615C0745-28F8-851F-DB98-0EE545EFB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D2BE9D4C-773D-70EF-6A5E-A71EEE38D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6BA30699-4FC5-A35F-56BF-2745DDD9F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9E96D79B-B174-9E4A-5EF8-61D3D25BA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9A734A14-368C-9A5C-C8AE-EFA5F847D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F010362F-D379-E1DE-6B6A-FD17C757B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66B2C69A-056C-29C2-391B-A80A90F68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ABB5DC0A-8E18-6A85-4B38-FD0DD4670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8A9CD1A6-FFCB-657B-C568-C10395D53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7EA2EE72-7054-9E1A-4938-EBDB0A50D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B124BAA1-F9E4-217A-7B20-6F9D4B64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6733D669-AD98-9ACA-6296-EA26076D7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10F1992A-1FD3-517A-5093-95A2539D599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B1A1D067-4AA7-3834-169A-ABD468BE5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1566104A-AEFB-8551-3D38-2CA7979538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F68F91EE-B7BF-FBE7-77FB-3E9131F9D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2D546182-B208-5629-58A9-CC4F65026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53626C8-8E4A-D026-1594-97644EBB8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9AAC9016-6EF9-0510-7B03-4CD3427B4C75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A12B6233-8990-1EF0-9C27-B40A70C5AAC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2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FA3192-90CD-B1E9-1491-D79ED376CBD2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11F9685-8D88-C0D3-230A-EB856903AEE8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FDE7E0C-F5C1-20DE-A853-4FA14CE0A172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2D8ED33-D7CA-17E4-5C3C-DE464A163921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7960EC1-EE42-0EBD-1C9F-6392FBAA9AAE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C7C846F-0A8E-50C7-85C7-A7BAF908754D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499BF1F-4BC1-D94A-274F-1F6F0039243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C36169A-0195-32D6-52DA-769C9AF45CFC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F7915E0-E481-43E6-126B-97D526C649B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210AEB3-6F56-7307-50B2-D6FCB135914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1C73CC1-D976-6AF0-A650-CEAA44B6E6D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2184245-20F5-23C6-D5C8-46A11452042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B64A3FC-9C1A-6F70-4B60-41BC443FD301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2F63932-FEFD-3D53-44A7-D71B551F341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03A4D7-7EB9-12DF-35E6-20998A79BAB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8100F46-7B69-E10B-5E4F-718B5193EE28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72B6797-0758-CFE1-0CC2-5B6EDAAA81B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A4A19A-19AB-763D-B59E-A002F9D588D5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3CD8C03-8E4F-0EF5-CF5D-03D0175CB0F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54C1F57-D541-B412-9820-95636F647920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8DBFEC3-8B46-E070-220C-0618CDA5EC81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835A1ED-80C2-48B2-2F77-F74E2D349236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0A8910C-97E3-96C0-AC2B-A4605E9418E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012690EB-4C8D-2FF4-4536-3DEE7FA28A44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EA0E4E0A-E3B8-7E2B-2432-1EB3C96F2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53FEFB6C-221C-ED31-FD33-D84D6D2253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659FE46F-0EDD-D65A-5522-8DE642F77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ABBB937B-AC47-0891-FF06-EE875ED32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4ABD812D-29FA-B1CD-EE58-DF21DD86F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F1AD6390-B3B3-3E38-4DC3-313E29674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F469B66D-B651-1CB9-3413-E9666FABC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027AFE79-2F1F-27EA-A8B1-BC3A639DA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CC0DAE4F-5575-A111-50AA-0F765789A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3388D263-6B8F-5AA0-17C9-8ABB14523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092923A0-638D-5AF9-243A-4B50E4B0C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D3CF60A8-2B4C-2DB8-5130-73AAFFC02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FC444781-ABF1-3641-0B47-63E4E16146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E4D4D268-CF8A-B642-73DD-3A3777458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C0B3B755-4179-72FE-91C2-478565B7A82B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618DE969-39FF-D8B8-3BC6-ACB4A1168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08966720-80B3-D4D2-0384-E1405B45B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E6D9B432-2861-5A61-C9EC-4028169B3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EFCC78F6-7A7F-EAB9-0AC8-F6F02BE9B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706EF70E-2580-53E9-64F8-3735B776B5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0AB390E0-778F-353C-DC81-067F57FDB8AD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E967E3E8-B9CD-D374-DB6B-7B056F28FD17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6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883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9868C0C-E1F5-ABD4-90A1-0D06C18EDC6A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FE58FB41-E720-396D-76F5-312E181F200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D987AA4E-0123-ED61-CB94-CF64540F9215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78AB34FF-26D6-2FC1-562E-9645C73F0356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7D8D174-B6A7-BC50-D790-DE254F3A51E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238366E-E0B9-FA26-73D0-55754B4B7D3D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018F1E7-1655-B60A-0806-27B4906A371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1CF5D5A0-77CE-4468-8CC7-44FB091611F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F77A647-EFAE-34AF-A045-AA9B14A4701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E753E36-BF24-29BF-5DB5-6C11801C3E0E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B5B56FF-2248-B3D0-6089-76259DA2928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D4E2150-936F-F8FE-F93F-2A863DE00ED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6EB857F-8BF3-41F8-DD63-7696C80194B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FF4451D-4C98-3B35-0CF7-C46A613EA13E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296C268-0C30-FEE1-420A-E94F1D00054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D97410A-2AF9-4BD0-E12C-9252658D55F7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1A32651-5D4B-7937-2D78-C6C0E7773F18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EC5C2AB-CD51-ED34-9E6D-C0068209B800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5BE405E-BAA8-CF2E-7A6B-4A69A794B7C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3CA858D-0D4D-B03B-BC56-1D3D44786647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CFBA6E6-3C22-3F71-7644-3ECA501806C9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552C7216-AB5A-2046-6A80-1B6659F9D5A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B7F5EFA-6C13-CF75-FCC1-D90BB77DD0D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F81FCB1D-07CF-EA7A-AC51-A89934BC7CE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412A2D6C-E586-408A-CFA7-DE4EBFDB8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868A04B1-D6AA-E199-1922-98CEE9044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4039CD2E-D68B-8494-CE6A-26325B5CC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805BF2F4-9C1E-47B7-28A3-7C37E67C7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BC70BB28-B900-DD38-FD74-3928E80F1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178910E-B9EA-3367-B49C-01211C752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F7F2222A-8482-A9F5-1304-6A0CE377A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1FE8C39A-CF2A-E4A3-1E1D-F17E51855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ACB9100D-95CA-225F-4BFC-E04427EE9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187830B6-E847-4F98-38F6-2A5C15386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AF5CD056-A8F5-EDBF-5F3A-42189D1A0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7A278F4-DE38-EB3C-E289-5D3744A113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A5346862-BAD4-33DD-102E-DD92916F92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980EE35D-1158-F3A6-73D6-52942E70F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312C19E-B4CA-77B4-03E6-7320BBEA48CD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BF133050-59FD-E5C2-2B2F-F806922EB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DEDE0052-8781-F6C2-6246-870EFAF269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336A52D-BBDE-60D3-5CB9-E4C34D701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6ABC0838-0855-BC3B-4496-95AA9D864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767E87B6-C907-AA85-9B52-7CF7D7FD6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D95DA06E-378C-C197-FC32-AC992F239546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C61AEBEB-D10C-937B-E9B6-0A6AE136B01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6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314C165-21AE-41D5-3ED3-80E812707637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6D4C457-4272-D824-0244-7A30114E6C70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7F73F0C-8022-EFD2-51FB-504639FECF0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D8084DF5-B7B2-4334-9229-B3BEAC54651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02F7549-70E1-53AB-DDCE-F5974A05963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4D9EF5D-F1F1-C1FB-4760-2CE211F9E0E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88EAE398-CAD2-17F1-03D0-7C03721E060D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BDAFE98-DE0F-64B2-12B9-F99485C72F5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746D58D-6A32-EB76-1EBA-3C2DDAC445CD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756E2B3-C0F9-680E-B5AE-D44F44E83ED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243D3AA3-EC15-CC3E-F6C4-4D17E673D35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AB7B87B-D69F-83CD-96E4-E3E65251CF5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B7FB700-045B-5F72-E5B6-FD8E456F094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8EB9A1-A95E-FE87-26C5-60EE84DDB0BD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0DA0841-19DB-93EC-9DEC-B8D6154D7F9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8F1D50B-B741-03EC-3B6C-3658C67DF24E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676570C-79FA-3565-C66B-1E736BA78470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CE2C572-34DE-E7FE-A526-B58D8988305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C87E881-D780-52F3-0F72-D0DD1C041DE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40F181D-0C87-A2AB-43E5-1421B0AAE6C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F065E389-33D5-10C1-6854-1F41C753CA7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707E8D9-DA3B-A8D2-8EAA-22FA7ECAA81F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B3D616F-DBEE-E251-675D-35FB2E75E49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B0F17921-193A-7818-1E80-A92322194CA6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E5B03BDD-16D9-4E2C-B43D-AD39AEEC6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1A0C61D4-8DC1-CA21-254E-C70F90381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373A6767-6BA3-90C6-3C45-415B3242B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5D0C6A67-77E9-7834-AB72-0BD151E7D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CAEE4215-F2D3-CEF7-6A0E-00E1B61D6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84E09541-6EC8-77B4-C107-254E79B21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843B4CD1-0CF0-ED85-1B93-E337E4D55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F973757E-201D-4A2E-C446-930B9D24C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66B9BDBF-F35C-EAB8-F221-39A258EA4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A622BE76-C5E6-220E-66C0-A49992C2E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9CF4E354-C455-6E4F-37D8-74CFF97DD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8A07D7F8-59C6-2719-BCB7-BA0948537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8115D2F7-07FC-FCD1-3963-3D84A3641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43265EDE-1830-3598-2624-378FA2523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4CC6B476-B523-0013-03C0-E988E6B96CE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535AD2D4-7570-8662-36DB-26070C668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5793358-EFD0-9B6B-68D1-74C7929AF6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762311A-A766-EABD-A864-22D1C45E0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043F2E03-F19F-0E76-0796-1F6110A9B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E844A61E-DA6F-D87F-9FDC-C39C7E89C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7651C20F-9E89-DDE4-ED97-CF9B93AE55AC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B55B3F25-CCAA-1413-886C-7C70A11E0F1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5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AFDE49-07D2-14EC-3B71-536EC1A159B6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E4B16DD9-8C3B-754D-2B09-0A906C505449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8B606B98-4A33-593C-FEC9-39E2C281A97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FC82904-8597-0994-8347-BCBF0BC0D36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CBB4E2-A172-6F98-9589-52FDD3AAB030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A7E51C2-4B29-5883-B831-4E5F029CF0E7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A05E5EA-EC01-3880-D640-071D05CC7535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EA7B073-5AE0-81CC-9B4A-9D88DF904BDD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338C644-6B81-FDB5-72C4-E248DABFE2E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350F729B-1A35-B6B2-9049-82A981A6EE5D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2DEB4D1-BFED-B561-D3DF-6226AE56E38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4517995-CA83-2188-6390-36962E86F369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562C3B0-B0F8-BDCE-E8DF-0FB0376FF5F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98A03AC-954F-A319-242D-707FD65EE84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986FDBE-212B-3825-7873-9D6B160288F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70622630-0D15-9FE1-2832-0C39F8EF240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BA3917D-E645-EC2D-8808-5A0EE5D2029D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55E96B40-8676-DFBF-F89A-96509A155977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C12485-C8FF-B5D8-F6D4-8BBB725248E5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FD65D3D-D9DF-B6C8-3493-1191C8A5B9E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09F50AF-59EF-EB4C-6354-FAA31246EDA2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DC6D35D-78F7-C30E-28DC-C1AAD57E5C6A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F4ED0FA-E5DC-3655-5601-CBACC5813BF1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E2DC444-4224-F276-B05F-A2880FE2FD61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91DF7EB4-2B42-7677-587F-56F4A06CA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90A98913-4ABD-B407-F4B1-02AE7BEF1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E5CE983-088E-808B-1E97-7760B754B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B6F60725-A7A7-D44E-73EE-63E7BDDCC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7E5F5E3B-8FB2-FF87-2A6B-8B36F1CA5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E516FE30-54FA-4043-2446-7C66DA0A7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AFE98A4C-A4B6-6A48-56F3-85F1C18AF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B5C8F4F7-A082-29A4-B308-FDF4C3DE0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47B9DFC-BB42-43FA-BA04-2C6A90430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B77B2ED3-B408-9955-528D-5A171C3D8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E29BFC32-8A13-CCF4-B21C-E9CD679F8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D17775C0-F509-0FA9-5F05-2D6FE9718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BB405D37-9EA9-AAED-2F9F-4CD75BAED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A8CA9213-C416-6FB3-2365-1EC39FC109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83840C68-C99D-3D20-5DC1-8DD261B4349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63251F2E-C9C6-92D9-9F6F-73491E794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29EAAC8-E66A-EF7A-DE38-6EF68E750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973E5125-BD5E-0F67-B3BA-FA1DEFCA4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33F8467A-8256-8F6D-04D0-897AD10AA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86B59927-3A2F-3BE6-6C53-2798F6B94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C03C35F1-FCA8-7C48-E0B6-7BDBFC28F810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8281455B-FEC5-4C4C-4253-6ECF0F66680E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6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0E1D92-7E63-155D-DE52-9376820417C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7BA7933B-DD9C-E5F3-25DA-E9F5C9525818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1D60700-C49B-CC32-0E07-2CD24442513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340F798-75C3-9212-0199-EBDC79EB7B00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288F795-4609-635E-D5D0-25C90744526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9213E802-5723-E038-3FA7-629D9E3FCA84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3845435-8DBB-0771-6F43-27E6C863F84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64B3875-B5C8-6DDA-805D-D9C2FCC32F71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6B787BA-1BC0-3FEA-9490-8854FA39F5E3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1309D94-2D6A-6977-2408-FCAE604EBD5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A7377EA-68EE-F3C8-09B5-984EBAFFC43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B409B2D2-785B-CAE6-9337-37FC65A4F8E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9F07404-6B0A-00E8-D4DF-B5A1C7594697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3ED3B0A-0E03-8794-C522-4D4B97B81FF6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108AA54-B0CF-1930-F463-BE94ED87777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37CECDDD-F9F4-E327-25C5-64A823300ED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1B7D0BC-FEBD-9092-EF67-86E87A155E0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B2153565-771E-763C-770E-C51F5B75A97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A3B2B8D-6AF3-A177-5D21-447EDF27F51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BB8A3F0-0504-4DCC-D990-2B5D9F6AF33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AE4CFB2-60E9-03E0-915B-B8ECF133FE1B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6C68F7A-FA06-75F3-DF6B-C27ABD243AC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0C2077F-0861-396B-C9B2-360C8670968F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4137B458-F49A-4FD0-688D-0D92449AD1C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B6805574-D3D4-7EF7-EDA2-E3D4CD430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AFE17A9B-705A-CF10-45C8-3C84EA5CD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F6640419-E097-7F18-7604-A7B5D101E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BB877830-9377-8505-6F7E-365FC5712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9A58A5BB-8AEB-E169-8DE2-4818BB221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80745D15-101C-5CE0-3C95-52D8068838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D01CBDF0-51A2-18E8-FC0A-574A99118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C67DBBCF-1C71-E9AF-B71C-4C4FD49AE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34E041E7-2867-0814-F3FA-074F7BC82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0CF24439-C2C9-84C0-805F-D675F05A1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AAFC123F-364C-789F-4953-7C57F9A76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158EA7EA-77EB-A3D5-439E-EEF37DD78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E5B8B0FC-AF63-BE24-7452-E9478E1B1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9DE93F1D-B815-54C6-0694-65EDFB435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5E9E24A3-52EA-2C57-928C-C059165A2536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91B17EA8-935E-6D2F-E357-C13FD3C2E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8EABB188-E2AA-866C-0BB2-CF893C3DF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25D31775-92B5-7863-C6E1-55E14A584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C456DB7F-E1C6-569B-4D21-5F8BA9C0D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B0E25E35-1168-23DA-E8D8-EBD70D8DC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9A7926CC-7C0C-304A-1E4F-B45AB5444912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F96BC3F1-6F59-C558-E87B-937DFA93FD6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5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9404D7F-4936-0873-9E63-D2E5ABC77C29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272A51F-FE58-8224-A023-049102AE822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13AE0B77-02E4-29EC-CDDE-E3C37271F0FD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A8C82828-50A2-07B3-6FE8-5B6E22A2CBE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2B7B9CE5-2E53-3FB3-B8ED-F7BA6ACEFC92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B9D2D81-56E5-9F70-6BB3-DE62BD971F1A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501444D-D284-35EC-D16F-C0B45FFDF2C9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7A24CC9-E310-99E6-FFE8-50B9EA5EC389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5B178A1-F94F-C32E-D0F0-94455788E04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0A44C13-1764-A0DF-9B85-A93CFFCBCCE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A05C6C-8D8F-DF73-221B-55F63C954446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DEF6777-7CAB-83BA-FCD1-EB7D17013696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12821C8-189C-A644-ECB0-222893F2534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793CD9F-C9A4-7817-1E25-00840643A5A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1C4FC94-AD8D-A46E-0120-4D1D7CA3E242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E29A4C3-0AE9-5072-C9AE-EE94FB17E1E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B82D04A-470D-C564-5B35-FEC028292FC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14A4AA6-2905-84E1-63F8-75387BE51E8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1DCFFA3-885F-DEE5-0C01-8452B89EA92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59B9480-A2DB-8F7E-1AE7-4908CBC4A289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6B6249E-6292-4D0A-BBF5-BC8BF5E5001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BB30EBD-2D2B-2EB5-20C4-3507E0DE13F0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2FF32EB9-99C3-8EA5-7C49-34761269D923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34FCB5E-8D27-23AA-2469-FCDA2A945FC2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02C4B2CD-F80B-6DE2-49D1-4D696B4EF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1C2D87FB-377F-0AA8-E1C2-86A741F56C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D82C6E96-54F4-16E1-5B6B-257C19D17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B154261B-D1E4-5BA0-A69A-C8A49FBCFC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6ADB9D66-4105-7AB9-C331-960EB2FE0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6F14CB95-AB87-5F77-079C-4B00EDDB6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5F3C6C3D-66DD-0CE7-DE1E-98E13DA93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B8E3B77C-945A-0CCC-211C-D74FB0B3E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2605858E-786B-4BE5-D13C-64EA2E993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E0D6D449-6535-C48D-B4AB-C7C8691E38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B3FD476F-5DAE-8C0C-4572-D344D831B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D920BF43-DE29-0CA7-BEA3-DF0A4AB32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A4B60BBC-7616-CAF3-357D-5A1C404C5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87A05A1-3691-C8F2-9F60-7B9BF1E1E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1F687EBA-0AEF-6E66-4D3D-EBEA0A7B7D5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F17F1B9-4D89-AA56-C115-023AA6174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92C5577F-A721-C1C8-C85D-5013DB807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0527EA41-6D9C-3683-19D8-FBD8A2757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D3E18789-2AC0-23B6-863A-3896EB2BA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099FA6EC-BDC8-59DE-4011-76B8F3D16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A6973BBF-B57E-6E74-F1E3-B8254C4618E8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A4304E6A-275E-A1AB-7802-19ECDDE57F9C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20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BF36981-056D-572E-4D4F-283D7BCBECA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706DAE92-C9CD-BEA1-8E7B-94E23F72DF1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F4012009-3864-0CD0-8919-8DFB3E20625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A6E98DE-868F-2E62-4A9B-D9CFA507959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EB0DAD-E6D1-E164-F90E-EB928A379299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63E1435-A62D-A753-3E3D-B0D66730D9A0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8C88576-6A7E-2151-413E-A3F690554DB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53CCEE1-62AA-1D14-930D-B130947C0407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98C12FE-52FF-0869-0B3C-175A36D2543A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1C9CD45-0B43-C7AA-3088-F9B9D51FE69B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CA55407-D4F1-DAE0-3068-28915D2DE38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AEA3F6A-934D-9D47-C9D0-C499AF8E4F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9470EF-E92F-7FFF-C146-FFB87BCBC243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5B21977-87F8-DADC-53F8-480EF286905C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F14D82A-04F3-C8E7-A0D4-B532DF38CA1A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95E2B6A-26E6-DE3D-6903-FADAE670101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2A356F3-9B1E-73B4-79F8-E415D60BDB8E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D820307-AB79-2A7E-738A-8B088B481219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779D7EC-75DE-5A3D-E4A0-EBC26BC81034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5D87AC4-6EB3-0D6B-A8D1-F1876859E2C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A8D6608-D458-890B-B028-61EA348F0074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D8914F7-46E4-4605-0EA8-0538C599993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3B877E5-5F40-D7E8-5E1A-1CBF112A51EA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0BE1C919-8FA5-272E-23E9-11D9324882D0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F315B324-FCDB-B65B-EB02-ED838EEAE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04E91065-DD22-C2B0-B794-C83B553C8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915D3721-D967-0861-A474-A319838013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BE6226B2-ABC1-1B8C-E259-6D25D40B6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925B08FA-097F-C413-E63E-8B423A579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229D08A2-359B-A1EA-6C60-4F85F971E8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C529B1E5-408E-FDC9-C841-AAF24F812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37ED484-B6CB-EC6E-CBA1-F428AE5A0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561D290E-8AA3-7256-AC95-9DD8E3184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FF00A38C-44EF-B970-44CF-D84808B2B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395A78D8-7CC3-7789-A440-BF66A5B99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607E851-D53C-491F-B19F-BF4D797BD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939649F5-F560-981B-8342-E091EB615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1A673E4E-4D25-6AE5-9A7A-8ADC9C0F3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81510447-BD2C-0514-4952-E127B4E35AC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E942AE41-D94B-7B46-F2EF-EAA30B1CD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185FD1F5-6025-F5E5-7719-5B22832AB1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1A6F3640-4588-897F-1741-088F0C95B8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6510E0A4-0BFF-896C-7598-C369CDDC3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7CBD1522-324D-50D0-B0AE-50346983E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E151D74C-11CF-8338-9024-BA32343CED78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244932D3-31E0-9DAB-F95B-A1D8AD399AE1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0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5B6A3DE-AA58-D90B-D3DD-981250CFF5CC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F5ED160F-C5ED-740E-9FA3-E76CB77A00D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64620D4A-BF12-8794-75CB-1AD9584A3BC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F353751-27B9-B345-9495-824AEAA22BE4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0209FF1-B8F2-E44A-B8C0-9D89C9CDB04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0631B83-623E-9982-AD36-1E7588654E51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5C63781-7281-F35F-A53D-E24E35218B2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B1FC9F0-1D63-203F-BE3C-5139FF7FF32A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F121897-0ECB-B432-B946-9DD8520620CC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A467C5-1CC1-263A-6731-CAB2098FAEC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80F6AEA-AC18-E80C-B6C8-E0A5B8510ECE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A9C74F9-B169-B905-0B8A-360E1B84B43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DB3E2D3-7D17-64D4-EE62-8A77241D6629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16930B3-43CA-0EF0-2382-FDDB2CE3BC4B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A5C2480-564B-C2CC-2D97-D2814532DA9D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64FA197E-C694-69D0-ABDD-D6D2A9709FE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FB00092-7A93-A520-4AB4-9EEB11934F1B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2C1245A-1B2F-3E71-1C89-9954B9241A3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05AEAF0-25D9-D652-F249-F6F55676DEAA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61AC47DE-3307-7EAA-6BC7-F49019C68F64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AE70329-B05C-AD32-C8BF-ABF5BB55343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95EE4C2-7E73-8527-EE1F-DEE202125A53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AC23B7C-A8A8-78AA-9385-16B93C0AA41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EB7B37D-EEFB-AB3B-9594-9D9E90349F62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A7343B50-741D-2961-5DF4-E0ECB31DD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967ABFA1-3800-4440-4D4C-FCD595A52C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A477E035-C9BC-CD8F-E979-509E73F9A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68CD6ED5-05BC-6027-36C4-D169EDED0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D33A4C27-C57E-AE85-CD1F-D3448CD21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95DED488-59CE-B776-CD1B-3AA197D3E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B493EE6B-0FDD-9208-E57A-3DA2A9F05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91E1CF84-8B87-35AA-733D-C59F3AAB4C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8C26DD8A-681F-4DB4-49A8-AF8663732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C6D86204-C89B-6201-984B-D95C0E863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75557E2F-429D-E5C7-3020-0E1DD5FC6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ABA1A73D-94CB-5601-E2CB-E1EEA13F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9A13D854-F70A-417A-4CD0-9EB5AED54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04A4F644-019B-0FAF-2AE3-B568F2B92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3A737960-5A84-5CD7-FC9A-238D620E0DF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3DC57308-E9F4-A0F5-6ACE-24C4E3E78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64B2C000-D5FB-3682-41F9-9506F4B2C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08351EB6-C280-4511-F2B4-6AB0EAA798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3C49592A-4DE6-0160-EB8C-12DCF72AA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BE66417D-6ED1-CCF6-7A47-A76F878F69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E8C58589-B7AE-D32D-B914-2A79314706DB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2AA1175F-170B-E5CA-A896-6445A5E3E4D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5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D5F40C-ED61-D6FA-7D6A-D256341477C4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EA3842CF-C1BF-26D5-0224-52BBDFA2921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4E16F030-0B16-2EC7-E8A6-DC7F17684C3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4C25E38-4FBA-FCDE-36B3-967D3799A1C8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70DB9B9-D4C3-7964-2C5B-7717B7AA4845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68BE830-CB12-0CB4-7F08-190DF5EE28D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1684A3-A493-B242-399D-15FEE3B6FEF6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FAAD908-0260-3288-A43C-89934129E981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DE5C1D8-C788-2C85-133D-3071E96B594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C73B7E9-44CC-DD8B-FA90-661169C4F327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B6681EC7-DEAC-E69A-257D-BB47FEF5D6D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93F48EEF-BA7F-4E26-EEC7-29F9AB215B2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C04F411-CF4F-C3D1-40C2-06EC7E4BA0BE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A7F67BC6-C7F7-6EA9-67B2-C5C43941500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3E16170-CE1C-7265-4A66-B54282200133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A77CDA9-8439-A719-2652-4BDEF584FC88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0391410E-EDBE-9DFC-A9C1-083AB6649D3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EC3FE11-9BDB-5CF9-B094-CACD8EE4672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DEB145B-369C-6C60-F530-7DE9F6A7AC7C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CF2BA8-E958-98C4-25FD-F09703BDC3D2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DA45BE5-BE14-5E1D-C555-98BB734B151A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808D09F3-FFD1-F458-6229-AEE6523136A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5F17AF6-E545-E41F-2B3B-05F3A1A31560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4EACEEAA-91C8-668A-984C-227B792A658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F15BBB7E-0900-4F0E-D977-BE2E49E5D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3D706D6B-47A4-58A9-B22B-6ADB91F7E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072E094F-71A2-F8EC-E2EC-D11BE48BF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6C3ACA23-45AF-653B-4CA3-B99DDD8676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79F24650-0982-3BE5-D3C7-E0F35A35A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08895777-1E42-DAC1-8FDF-94DC9FDAE0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3CA628A8-82F8-9D58-50C9-2F7F0DBAFE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20A6B678-A5F7-8365-F819-EFDC3D95A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DDC362C4-51DA-1538-F1B6-CD2704DCC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4E8BF49E-B864-0243-A918-9D3D884D5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FA1C2E28-F93C-4F63-9A95-1A400A43D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7CFFE572-7D7E-96DB-8B0A-4DC7DC68D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8FFD15C3-45B1-2930-EAB6-E69F8796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AE283F6F-7967-8D87-1CD8-4968DB595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45D37D80-7AD4-0E6B-E7E9-A1DCBCEA399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D0EF1F48-4125-6FAB-1B38-256EE8E103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D58BE185-2EF7-2713-B5C3-A228113C2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38B32D7D-96FA-9467-05F1-005ED8D9C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ACE247FA-48A1-3952-9ECB-BD2FCD244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ACF86882-2D68-A062-B5F1-E12D4F290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D80260AC-B19E-FD05-791C-06FADD451714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9260FFEC-5E54-8FA3-9847-D2A8059A386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5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19D73F-DA16-2B9C-B6B5-91688C84D146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07A15BDD-BF1A-BA82-14AA-DEEAC10B301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7611777D-FE6D-3BDD-737C-6B97A4988F78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ED1CDED-94C4-D064-E425-BF238254719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4CD60D6-509A-F651-8613-C436F29D00AC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9A836CF-1C98-646A-502A-0B17AD183E2F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30EB1A1C-DE93-D161-06CC-C7CFAD19A89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747CF86-5678-4B27-8A07-10C26DD9EEBF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C34C587-5D73-5237-AD3F-261F8CED38D8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0CC7E65-7313-4C0E-6854-1390EA49C213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396F031-8AFE-2E80-C958-70E0A928A5C9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B5CB949-7FDE-058D-6D84-1FDA83961490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A885F55-4196-AE61-343C-3A0A0C57B428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6C07E55-6BC0-90C7-7757-A6C1E86E8B2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1119BFE-8E11-E021-F1BB-61D5C4B6A190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73C9598-DC80-ACCB-9A86-1BCD91E8281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04E31B4-3A75-78DE-3900-797B9A891EC4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58ED909-98DD-C81F-0A2B-0125D693D6E7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20F3AA8-B941-F167-5CAD-1F6F0ADE1BE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3A94335-DFB9-6F1B-00E4-F5AC3494A4E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C2D443AE-F0E0-93F9-172C-72F124EA4585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5C23D8E-7136-C6A0-2FA6-0E1C13F00F9D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1C6AF24-445D-97A6-1A4B-459FCE2D6B65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14D1E129-E1A9-37E8-21B5-E50B1376EC7F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578A31DD-917E-C53B-86B9-9530100B77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DAA2DAB2-3EB4-4041-D653-D04880A5D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6F4AB3DA-16F1-2EF8-6B22-941334EA6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BC96AFB9-1870-D957-378C-BEA821FCF0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84ABFDCA-5E87-690E-294A-DFC5FCE30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8A602FEE-BA17-2A37-EDA3-E948BAE04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6AF8ED74-BE25-0352-AD97-201E50606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495BCAA6-B2F0-92B7-BD05-CC3487693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5036B075-26FD-B45E-C013-986823857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541F932E-8617-7EBD-4765-CDF440472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82C630EE-69A0-69A1-7AE8-2CF136480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C2067DFC-1F1D-65BC-4B55-98FE8DDDA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52F47901-6475-F7A1-0090-0092D3323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AD2D94F8-D3AC-461E-0CE0-A2198D426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CAC4F90-33B5-7210-0102-4D9C1EFD0D1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C39EFDDA-52A2-7691-11D9-586132983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D66206CA-9FE5-B05E-52F5-6C8C3004B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D7AFBB1B-FE05-9205-E463-074553FBA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9FA2B92-3938-F941-BB96-9DF2442F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215CD7E1-37CE-BDF3-CE1F-B62B31DD7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7FF3D0E4-69ED-BD14-0F36-0E201186B4E6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6B287FE8-BF24-1143-B14F-356F7C13D27D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76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ECE1EAA-B0F7-0AAE-3430-54BB820FD84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F5B2417-9B7D-6FD2-AB39-52A39E6D1C0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E6E66A79-F549-85F0-8D3A-E78847570FC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9A18E979-69DE-68FC-374B-BC853AD21C3A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5D72228-BFDA-E62B-DCEC-18EB6FCB7BB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94838C7-5DA6-CB84-5FD2-4AB67DC3B7B5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FAAFE0B-9D01-5D70-9FAE-7ACCCC25D0B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3D82296-6590-B4C3-2B44-CDC5204802A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C772BA1-E3D3-1030-6517-A6956AD3818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8BA0C66-412E-7CE3-FB57-375F33D7BFA0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2649A75A-DF8A-7A0C-89BE-C801970C7803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4D6082F-6A25-63D1-985E-4493E898F132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C12DE5F-0A65-33F7-7577-FC8D79BCC04D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42B41C5-C134-F2F5-D350-DF6A8B75AAE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C5EEC81-9589-587F-F75F-2792BD67BF1F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139D555-109C-69AA-3123-BA18A75A79A2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37E0B16-EE28-8459-CC23-CB7203248EC6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69728D8-B7E8-33EB-6E4B-6B16B848BB38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447217E-8C3F-5A8E-DD3D-3EA90544891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E23FFAC-8064-DD5E-A666-C2F844652A58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158646E-B4D1-8E95-38DA-81FA140AD3CC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4EFBDBA-5D22-F6CB-80F1-5E7E11041C24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D6D29A0-8D4A-6985-097D-74C45BD26F9E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6B56E30-2BA6-E94D-C010-AC3659E7480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7D23E408-9A28-070C-47BE-FFDE983CDB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B3C9B62D-4FE8-C39E-4248-DF9749D18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E1EC6B2B-BFEE-E243-6406-7706BEE3B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1657C747-10B4-4696-A524-D6BE1110B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48231C3E-3825-00D9-31A9-FBE1D86AF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9A28AA7C-6F59-B2E2-870A-C54E10B73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5842E732-ECA6-2809-FCC2-5D1E4450C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ED313339-6AB1-A146-AE53-4E4E05F36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4CF4F919-C9ED-262E-97B2-228AD6AF4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412392AC-61E4-0010-D05F-A7318E4F7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7D715F77-6977-0867-F3B3-034B25D2E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7166CA0A-77F7-4B35-0173-E10197C39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6F2D8137-63FF-D385-8459-76FEDCAEF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97778AD9-B11C-15F9-F284-ED9E6771F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6B4EE59-2B56-DABE-935B-2B6C49730A1C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28F1EFB9-29CA-F305-D4EA-02AD7C2B1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23C558A4-E693-D782-87D9-8433F03B7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3DD31AF9-0C27-8453-4DDA-063BBC9A2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A8CAC832-D766-0071-E3AE-9A4496078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5577CD3E-34AD-29DB-B383-C86C314F3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54A7CE25-897A-01DB-5071-320D1E6977D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21A24F32-7283-A698-8584-1A7211E75DE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0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sym typeface="Trebuchet MS" panose="020B0603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297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5E648B-8B89-EACF-5088-AFC9A978CE5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2CD03799-0E1C-7F2A-8BC7-8F341073A5C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5935F6B-6F54-066F-3DC7-03FB1B6F3700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1AEF94D-4319-9127-C72D-891390A3965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2E75B09-5DF9-F30F-181E-7B8E8C2B1DB1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8C1592A-8668-8F32-E37D-557F23CEFC69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6C55AD0-5658-7282-67B9-8ABD6C9C1F6F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9B66661-5482-0DAE-316B-15137FC1057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FFD2408-87B1-DBE6-D66C-2BAA2C5AA31F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00F39229-3C26-33AC-AFAC-CE70447D1476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3554501-52A0-4D72-4981-3C2A222E9540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0786F0B-4422-8EF6-FE84-5D8AAE03D6A3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49DC47A-78AE-7D26-2820-AC93FFB616E3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A0AAC51-B84E-F5DF-9C4A-052325F51FFA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2E551E4C-DA54-2997-99BC-9739CA6938C8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9BB4D2F-97FD-D308-99B9-89095DA9350C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8089621-2AD0-14D1-4D78-21C8DA6E18C2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2B64C60-8BD0-C082-AC0E-81AD4F5241FE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AA069A2-0CDF-A7FC-563B-7EC4CE3F38E1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50FFE2D-37CA-B255-B1DB-F8000ADB4E2B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40D5253-7B09-6059-DEBC-ED9B1748E1EE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FC40966-CCB7-D55E-299B-A350227AB77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5BD9D14D-C4D2-CB9A-883A-D8125C068758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B2D40012-37F9-DD9B-3BD1-061D9A073C5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A31F6F53-5DE7-423D-1703-616AA40485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6EC63770-76D3-0077-CC91-EC77D0907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E796058C-52A2-CB68-DF35-B7D851B3B4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ECAD38B1-B95F-4D75-D6A4-20F7B3A80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ECEC2670-40D1-D702-EA36-0C7596DA6D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CF9381FD-5519-24DD-1F29-A802343AF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371D8E59-74EA-A416-95EC-1485827D2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B478C995-D1C7-374B-5B7E-31441B5DB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289C7F5D-0E35-CCBD-D002-8EC9983B3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C9A23F18-A1B7-9D8C-BFFF-690067C57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5C325DBB-5C01-6029-810E-76B0E4BE6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C270DAA0-0D7E-ABBF-4E0B-BAD5C6531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7B787A4C-86AD-8E6C-1271-EE04B8B23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28F8BFF9-4166-FABB-30E0-46976EA15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2B63FB0A-8CEC-5272-BACD-9FF7B5E8EBAB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4F9F322B-4623-F2FF-0E68-7B0EE9953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9934485-904B-EB4A-AED0-B70D1193E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D8E6B785-183B-C2DC-F882-34ACB576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C325797C-DB4C-4BD8-6E22-DCBA61899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BBFAF40-64C2-A125-F830-0D5926AC8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6E9EB3CA-ABAF-8C7B-FD99-01AECA30A4A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487C15C9-9B92-88A0-3D7E-6042E99AE846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43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accent4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348840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accent4"/>
              </a:solidFill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31FD7F-9834-7491-C04A-548587D590BA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49B39895-9397-595C-2820-FB5368A4D18E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91034186-4D8B-4999-400D-09095F7E7F1C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A1B5BD-6BE8-F066-379A-204C386949E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161DE51-8BAF-F4B0-E5F8-669ACCA61109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2942D3-EAD0-0701-DA36-4989567C1F16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52DF845-584B-4F95-667C-FB1A38D01764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2C2A940-35A7-67E9-2EA3-8F08D26CC2D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A302ED8-2634-D0C9-149A-A6DE633B5107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0C21D84-B689-3D5E-ED41-AE784A45502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883EA1C-198E-60C2-5FA8-C9EEA4F0B82D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130FA00-033C-2DF7-B57D-267B8E61915E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77EEA36-C0AE-5F04-44CA-30EE02861356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6D43854-6143-53FF-2F56-8ACC0E39C906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F46FEF2-9D58-557B-1B7A-F149A0B05B4C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178DF1B-C2EC-BA14-FC8F-FE808C9EB73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B6454C-E355-824F-0405-61A264586CBC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5E8EBB3-AA39-4126-7D67-57BCA69AE6F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F307C5A-8FAD-6BE0-EB57-EA7F49333D10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94C380CC-26A6-C0B7-26E7-61D7158F410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3BD84C6-A018-1960-0D9A-37C4D5DCE04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9E8778D-47AE-C0B5-7E11-4898462BB7B0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FEAAA73-A5AA-4005-3293-967F69AE7F4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E903ECB3-BBAA-8602-2C7A-786D8F26AE58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2839FFEE-E54E-6EB9-AC00-FE80E635F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F64073E1-7378-EC64-E0B1-81257A8D0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C4CA410C-FF1D-BEA9-CAB7-D2BB9733F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83199E67-A29F-CED6-9C41-C927F5CED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5C3F8703-AE2F-E9D2-EA12-096D6E27A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187F41A3-0323-E25A-C614-E205E89F18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C822EAB2-27C5-05ED-8C5A-710FDC02C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0038416F-06B5-0A04-8FDF-4541B44EA8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93688F7F-5F2F-F55F-6056-6E5EB2792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354F8EB7-AF86-EE81-652F-187BB3E04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22F22681-75BD-4371-1FBA-B9E062805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BAE755AB-A53D-3CB7-113E-691D4FA61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Footnote measure">
              <a:extLst>
                <a:ext uri="{FF2B5EF4-FFF2-40B4-BE49-F238E27FC236}">
                  <a16:creationId xmlns:a16="http://schemas.microsoft.com/office/drawing/2014/main" id="{EA28CAE2-E2F5-EF14-CF1D-621C8E802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Whitespace measure">
              <a:extLst>
                <a:ext uri="{FF2B5EF4-FFF2-40B4-BE49-F238E27FC236}">
                  <a16:creationId xmlns:a16="http://schemas.microsoft.com/office/drawing/2014/main" id="{631006A7-7114-C0E0-9AC0-A38B89FB7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Five column measure">
              <a:extLst>
                <a:ext uri="{FF2B5EF4-FFF2-40B4-BE49-F238E27FC236}">
                  <a16:creationId xmlns:a16="http://schemas.microsoft.com/office/drawing/2014/main" id="{574AA60B-FB50-24F9-3701-B86C5AB7EF30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4263BB75-A88B-0C0B-B720-8A52E97F5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24256E5-557D-38B7-422D-91F199CF8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36F97688-768F-9D42-8685-1EE17C769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9D50FA9F-8564-BA76-1457-00360C3C5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CAF146F4-6F2F-F527-E679-0C6BA5C69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5" name="Live area">
              <a:extLst>
                <a:ext uri="{FF2B5EF4-FFF2-40B4-BE49-F238E27FC236}">
                  <a16:creationId xmlns:a16="http://schemas.microsoft.com/office/drawing/2014/main" id="{0E6A5722-9499-EE8A-C3E1-AF9A25FEA9E0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6" name="Footnote example">
              <a:extLst>
                <a:ext uri="{FF2B5EF4-FFF2-40B4-BE49-F238E27FC236}">
                  <a16:creationId xmlns:a16="http://schemas.microsoft.com/office/drawing/2014/main" id="{3BC3A75E-09EA-A041-7D93-5209E5EE3DBA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45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88628E-9E0D-2791-DD9D-25A6B392C860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8390E4AA-566B-8668-F933-510183C8B0DD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27061812-EADB-AEA7-EE71-F93C6A8824F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5C2B0180-C113-226A-0701-098004416BE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ABA7BE9-C5CA-2A97-AAE2-8A1A1008221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5D5F45A-5DF3-F155-8504-38DD418D523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7AB3DC4-55E1-D80B-12D3-7638627E09CC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076B521-0AA6-665A-C6C8-9F4957FF8875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8A17AC5-F700-9AC6-5036-F8887A31BF2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A5A1020-9732-6010-736F-BCB43445DED5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B877061-8357-CA84-ABC0-308D56A7B52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63B14E6-2F1B-7719-39A4-4084D218E37A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F44065F-63E2-51FE-8128-0A28C67F21AC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032F50-A65F-99EE-357D-001D5A102670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D981B41-C535-9E55-683B-12D744B5A497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E59772E-C3B6-3CEB-8BDC-994336D099EB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CDB987B-44C7-397E-4D6F-DF417B6936BA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EBD349F-CC3E-8CFB-8359-AF08221255E6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E1336DA-D568-8ACA-05DD-056C9003E8FE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9C296CC-8B67-64BA-BBC2-17750FD9608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624D2B6A-3AC2-17C1-C70D-1F750A994D22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377FCF77-ADA6-DE26-2CC2-376C92955952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638AD81-4D48-3442-AB6B-E3DD4CD68D9D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B0558E0D-065D-A787-A055-3F3417EF3876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AF4585C4-FC6F-EC81-6344-9F30937B5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6FC44A66-3CFD-8BB3-FA54-6A91D78FC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D01CE268-E1E6-981F-5E80-09826523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B843CC5F-39E8-7BF3-682A-C4DF46437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0F505366-89EA-249E-C104-6FD1A7594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34A46998-5A69-EA75-038A-C055B8BB69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BC44E88E-B553-6420-850F-0014451DA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D578DE77-F8E1-E57E-7E5B-79110572BC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C5AB71E6-BC1B-4D14-87E3-8F7065E12D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15674C48-8D5A-8556-2FF1-16EA53FD8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90446AC6-5FC7-FACF-CA2D-B3567E96F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73DAB3D8-E26E-6596-EAB4-023112662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CE7EED1B-9A5B-C7C2-3F06-E477ADDB6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74603621-9279-D8DF-9AF3-5D0F34E55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D4FF0087-F0A2-04AD-DB9D-62864DEF769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2D65DA31-87C9-6833-00F0-1D775F267D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25C27F97-8925-18FC-4E63-7DDB38BE50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55EB30F7-1230-50FE-6FBB-40D66CC6B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C72C9561-F043-390C-398A-3717207F5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665BC7DC-119A-1462-6253-CF6090E75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174D5040-D9AB-26CF-54C9-EA1690FB4623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AB98436C-DE01-E249-18F1-5406CC162499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9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8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accent4"/>
                </a:solidFill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accent4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B902D93-4FBB-9A8B-EC60-7EDC59A9C09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1BA19D3F-9D27-6E52-84C8-B3E3D2441B51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E9297C4-DB75-99CC-4D15-BB8B80FCB376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7D29E59-05B4-562E-1262-DCC33C1FFBA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C74751CE-D056-C512-54D0-35ED4EF91F66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355A479-E48F-FBF9-50C3-D40FA73D88B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FC773A3-B8AD-167E-BB1B-AE1AD91BDCE2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CD064AC6-8043-052C-AABB-85A563AB9FB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34ECC27-0F65-E2B6-F448-3BA1281A93C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1A2AA5D-8C0F-AD72-BDA4-6E44BBFE20D4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19E6A80-BFC8-0682-96FF-BFD27E1D5E62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FFDD3DA-7168-D227-7294-029094E38EE4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46CB2E1-070B-DBB6-CF54-0DB579D2F46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9F71137-5B96-6FA4-F32C-CFA6EBEA4FC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1F273DB-A90D-D3B4-338F-D670296D9031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938B323-8D84-BB26-97F3-E96FB8FC978E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CFF0FE8-E671-C6A1-455C-F45D5E625AC9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5767370-C107-8CBC-954E-18A62CB8424B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75E5B57-9E3E-6234-6C61-BA1580D94116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78BD004-D1CA-DD6F-5B03-C59818002846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87FD7BE-BA1C-AA30-2E12-0E96626512E6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86CAD463-60F1-370C-6D60-CA1A6C2E2BB5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F8CEE7B-150C-3C98-E796-9B5974E9C0F9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C215CFA-82CB-7FC5-F46D-473BAF80E093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0" name="Rectangle 34">
                <a:extLst>
                  <a:ext uri="{FF2B5EF4-FFF2-40B4-BE49-F238E27FC236}">
                    <a16:creationId xmlns:a16="http://schemas.microsoft.com/office/drawing/2014/main" id="{7337900D-686C-1BAD-F168-A752CA5B3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5">
                <a:extLst>
                  <a:ext uri="{FF2B5EF4-FFF2-40B4-BE49-F238E27FC236}">
                    <a16:creationId xmlns:a16="http://schemas.microsoft.com/office/drawing/2014/main" id="{9DB0A251-23A9-7390-BCDB-C81B3F8E3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6">
                <a:extLst>
                  <a:ext uri="{FF2B5EF4-FFF2-40B4-BE49-F238E27FC236}">
                    <a16:creationId xmlns:a16="http://schemas.microsoft.com/office/drawing/2014/main" id="{2E23A128-2946-69C8-DA3A-3888D3FC56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7">
                <a:extLst>
                  <a:ext uri="{FF2B5EF4-FFF2-40B4-BE49-F238E27FC236}">
                    <a16:creationId xmlns:a16="http://schemas.microsoft.com/office/drawing/2014/main" id="{50033160-BCC3-2679-82CC-C6D540DA2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7D311F88-AAD4-7ABF-D181-19B2D0FF0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C4929549-9A10-C2F1-03D7-A172B5A2C7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40">
                <a:extLst>
                  <a:ext uri="{FF2B5EF4-FFF2-40B4-BE49-F238E27FC236}">
                    <a16:creationId xmlns:a16="http://schemas.microsoft.com/office/drawing/2014/main" id="{71342676-3463-C23E-C140-8739E4785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1">
                <a:extLst>
                  <a:ext uri="{FF2B5EF4-FFF2-40B4-BE49-F238E27FC236}">
                    <a16:creationId xmlns:a16="http://schemas.microsoft.com/office/drawing/2014/main" id="{1432C399-F481-406D-B0F5-88558176C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2">
                <a:extLst>
                  <a:ext uri="{FF2B5EF4-FFF2-40B4-BE49-F238E27FC236}">
                    <a16:creationId xmlns:a16="http://schemas.microsoft.com/office/drawing/2014/main" id="{F9E7D9FC-D80B-CD37-A3C1-F7122F82C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3">
                <a:extLst>
                  <a:ext uri="{FF2B5EF4-FFF2-40B4-BE49-F238E27FC236}">
                    <a16:creationId xmlns:a16="http://schemas.microsoft.com/office/drawing/2014/main" id="{56FB6F77-CA9D-ED20-968C-34FD639BF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4">
                <a:extLst>
                  <a:ext uri="{FF2B5EF4-FFF2-40B4-BE49-F238E27FC236}">
                    <a16:creationId xmlns:a16="http://schemas.microsoft.com/office/drawing/2014/main" id="{AAB7B63F-D372-136E-78A6-875A9C7DE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F0D0AD38-8B7C-1C16-70A1-8B7435304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Footnote measure">
              <a:extLst>
                <a:ext uri="{FF2B5EF4-FFF2-40B4-BE49-F238E27FC236}">
                  <a16:creationId xmlns:a16="http://schemas.microsoft.com/office/drawing/2014/main" id="{901990A9-575F-AD8C-9A01-61C5C8096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FD920048-8A37-1045-5FBB-A6B6CD1F0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C1017BCE-5830-052C-1521-0C4D09CA1823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5FAEBDF0-9B4C-2690-4D8A-FC387635B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4DFCE8DD-D86F-A50C-3A51-E5A82582E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9">
                <a:extLst>
                  <a:ext uri="{FF2B5EF4-FFF2-40B4-BE49-F238E27FC236}">
                    <a16:creationId xmlns:a16="http://schemas.microsoft.com/office/drawing/2014/main" id="{276970B1-F338-70D7-DC5E-68E1E53B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62AD6061-AE5A-9AF9-5890-6A421C711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3">
                <a:extLst>
                  <a:ext uri="{FF2B5EF4-FFF2-40B4-BE49-F238E27FC236}">
                    <a16:creationId xmlns:a16="http://schemas.microsoft.com/office/drawing/2014/main" id="{2DF940BE-1411-9B01-D9D0-6A0E1097B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Live area">
              <a:extLst>
                <a:ext uri="{FF2B5EF4-FFF2-40B4-BE49-F238E27FC236}">
                  <a16:creationId xmlns:a16="http://schemas.microsoft.com/office/drawing/2014/main" id="{266C9D00-85A4-B6F4-C104-6759640E0170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06D710BE-4C39-3B39-3382-C128C4DFB544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15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1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3867C2-34D2-0BBE-7DCA-49297481C62B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812C04A-0C33-7687-D7CE-B1CB30B314D3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A0C5702D-396F-1F86-E11A-97E42D058A8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5AFBD9F-A51B-0510-9EF0-27FF149010B7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5299D7D-97AA-F593-226F-A8D3DC7247F8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AC4F15A-9596-0633-E442-73D11C02D2E0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54C112F-06B1-9306-6BA8-9F97D2A15CC6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6EECB85-F13F-E272-6A95-48075104474B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D516EF9-9AB9-E489-54CA-453F14F6B84E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682E2DC-1213-14D1-0F4A-6515FF860527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61C4D39-4A0F-A3BC-2043-9EEACABDEC5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30E93E87-7A9E-3D45-D34F-A8B12F9C91F7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18586BC-2C5A-D173-9699-E230BFD4C538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1BC1707-26F5-8E34-17BF-79386BE4AAE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3FADCBC-4219-777E-BD93-53D633CCB159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A18C547-898D-4017-54F5-7C0A5F79C2D6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04451D4A-8DBE-3FED-144A-82968A80E9F1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F7E59D5-836B-5123-B57F-32E23D2A2A53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A20C417-D2CF-C5A8-3934-F80BDD419FD9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F71948F-5B9C-07F6-D645-FD740F85012C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D5AE1C47-6244-2AE4-2A74-BE668CA3CF7B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2936F7F-81F3-D225-BD8B-E7DCC3B47C61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514076F-25A7-B17E-7C4E-977D88674365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558E9F93-ACB9-4ECF-D41C-EFC7459819B4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9" name="Rectangle 34">
                <a:extLst>
                  <a:ext uri="{FF2B5EF4-FFF2-40B4-BE49-F238E27FC236}">
                    <a16:creationId xmlns:a16="http://schemas.microsoft.com/office/drawing/2014/main" id="{079427B7-28FC-EFCE-E8FA-2603CE20B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35">
                <a:extLst>
                  <a:ext uri="{FF2B5EF4-FFF2-40B4-BE49-F238E27FC236}">
                    <a16:creationId xmlns:a16="http://schemas.microsoft.com/office/drawing/2014/main" id="{83D80D24-F875-F656-4FC4-C29A75C5F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36">
                <a:extLst>
                  <a:ext uri="{FF2B5EF4-FFF2-40B4-BE49-F238E27FC236}">
                    <a16:creationId xmlns:a16="http://schemas.microsoft.com/office/drawing/2014/main" id="{0C5F018A-DBF4-D4B6-603F-EC0DBD558F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7">
                <a:extLst>
                  <a:ext uri="{FF2B5EF4-FFF2-40B4-BE49-F238E27FC236}">
                    <a16:creationId xmlns:a16="http://schemas.microsoft.com/office/drawing/2014/main" id="{5822EC1C-F8BA-E8A9-6681-02CB1117F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8">
                <a:extLst>
                  <a:ext uri="{FF2B5EF4-FFF2-40B4-BE49-F238E27FC236}">
                    <a16:creationId xmlns:a16="http://schemas.microsoft.com/office/drawing/2014/main" id="{FDE81401-7912-607B-7A53-95B8E42691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9">
                <a:extLst>
                  <a:ext uri="{FF2B5EF4-FFF2-40B4-BE49-F238E27FC236}">
                    <a16:creationId xmlns:a16="http://schemas.microsoft.com/office/drawing/2014/main" id="{E6E9613B-F2F0-9C49-DFCE-895B8AF8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AEF2A68D-EFDD-A073-3A8C-085849B64F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6C0F4999-6335-DE11-452A-AC6AA66F8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0506155B-F38D-6A7A-360B-4463982D2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E2D2A892-F096-9A02-5031-3535A8B78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CAF2E177-0977-B5C6-DE60-FF4808131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A8CF1B1A-5C16-43DE-C262-AE3C147BA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C0D6D5A2-FE2D-2C98-840A-E1C7CEE84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32FF10FA-3AC0-C0AF-070A-67338F1A1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7C13865A-EA14-BBDB-6CA4-FEAD8B5021C8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C9A66F6-BE84-CBBB-CAF4-75225851E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Rectangle 7">
                <a:extLst>
                  <a:ext uri="{FF2B5EF4-FFF2-40B4-BE49-F238E27FC236}">
                    <a16:creationId xmlns:a16="http://schemas.microsoft.com/office/drawing/2014/main" id="{5D901836-3036-9148-8A09-06AB3CFAE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8A871897-278C-3F06-6DA3-5463762FD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069E48FF-7B4E-83E8-DAA1-761EA6ABC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>
                <a:extLst>
                  <a:ext uri="{FF2B5EF4-FFF2-40B4-BE49-F238E27FC236}">
                    <a16:creationId xmlns:a16="http://schemas.microsoft.com/office/drawing/2014/main" id="{61F22E88-1C8C-A754-425B-C6A9F7CAB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8DF3C429-630D-EED8-79BA-37B0C6289FD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" name="Footnote example">
              <a:extLst>
                <a:ext uri="{FF2B5EF4-FFF2-40B4-BE49-F238E27FC236}">
                  <a16:creationId xmlns:a16="http://schemas.microsoft.com/office/drawing/2014/main" id="{C10789C3-CEAC-D81B-A1D3-28C04C29CD18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91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>
              <a:solidFill>
                <a:prstClr val="white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>
                <a:solidFill>
                  <a:schemeClr val="tx2"/>
                </a:solidFill>
                <a:latin typeface="Trebuchet MS" panose="020B0603020202020204" pitchFamily="34" charset="0"/>
                <a:sym typeface="Trebuchet MS" panose="020B0603020202020204" pitchFamily="34" charset="0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340C12-7EC8-7A22-F967-7555F623A51A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660B88C8-F52D-94F5-309C-73A707C17D2B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B83DFD4A-103C-B45B-4FA2-91393FAD587B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C9FC946-3374-C069-1849-CF9BEA6AC9FD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4DC489D-6C4B-4297-14B3-6F0A2C5D98AA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1FA1D28-E38C-DAFF-FE72-6D929CCB3C9B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A8D073E9-780F-22FA-4C04-F25BBE93876D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91F6BA0-F2A9-6DAE-1529-9DA55489A230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95071D9D-0CE7-9F25-4742-56EC11927B30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2A96104-AFA7-C5BF-3FD5-E3A236A31138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25747DF-08F5-7F1C-C942-AD55DCC8D3A4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FAF9962-651E-89A9-2B7A-3A1BFCD77805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6714370-6A95-A4EA-59B2-9E76AEF2E08F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5431190B-70E2-FBE7-B449-56AE1FF38CD2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419B2C1D-1128-3D23-33B4-763AB7049B14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BE1CA8B7-CFCB-B7A4-1B3C-43947817FB4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50783E3-A2F5-F593-7650-20AF4A59963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4FD5C34-5822-69D0-84A2-1519E8D1FD44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6511A53-28F0-4E27-2C0C-6C8F9C0B2CF7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15BCA8B-C11E-975C-910E-E4F8959FA5F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6EB49FFB-65B8-DC2F-6DE2-75ECEDE5ECA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369C4EA-4C88-28A6-52F0-725689B06C8C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923FA1C-57D0-BFA3-83C8-C5CAE878978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C39D3B60-1F98-E0A9-0FBB-5FA11273B79D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0B9116B3-DFEA-6B6D-583E-42D4CC4F29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0F5E8797-C0EA-175F-4246-A9238E733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6754C620-8DE4-6DB6-3F1F-CAD9E031F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993DFE27-0AA9-8E71-F954-2B677E5FC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739DA99A-42A6-658F-B42B-92AA69FC8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E19B1277-0F8B-C874-8239-864DBB55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9131268A-D578-2029-13D0-7340ED585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F273A6DF-8939-EE66-B6DD-2CB3239DC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7DEB2D87-34C4-EA7F-B5CE-30CAAFD916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D1AF73CB-4883-58AE-782C-F53EE6B98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53ABD983-4576-1671-D5E3-6A83F16A9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9A830C5-0684-4A31-EF2E-A2667CE94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43759422-478C-F73E-A3F3-AC70347F3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Whitespace measure">
              <a:extLst>
                <a:ext uri="{FF2B5EF4-FFF2-40B4-BE49-F238E27FC236}">
                  <a16:creationId xmlns:a16="http://schemas.microsoft.com/office/drawing/2014/main" id="{7227272C-0C0F-4A42-1D3E-666E2B49BB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5B2FE704-0546-4AEA-06C7-091C3105866F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079B5E27-1CCD-6BEA-EA65-4D056DED8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7">
                <a:extLst>
                  <a:ext uri="{FF2B5EF4-FFF2-40B4-BE49-F238E27FC236}">
                    <a16:creationId xmlns:a16="http://schemas.microsoft.com/office/drawing/2014/main" id="{5ED53AD2-3A63-181B-C91D-551548D4E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6FE56E2F-A4F5-B5DE-A632-55182E8A0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4608141E-E2BB-FC7F-6E36-BDA29BDC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22A99521-92B2-C377-59E3-28812EB7C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FB3C8917-B85E-4461-92F7-B90621A2694A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E9416E45-9EBD-5821-6160-DEE945A67475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5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1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>
              <a:solidFill>
                <a:srgbClr val="FFFFFF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3488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>
              <a:solidFill>
                <a:schemeClr val="bg1"/>
              </a:solidFill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>
                <a:solidFill>
                  <a:schemeClr val="bg1"/>
                </a:solidFill>
                <a:latin typeface="+mj-lt"/>
              </a:rPr>
              <a:t>Agenda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62D44E-21FA-47FA-F917-5DF246B56F6F}"/>
              </a:ext>
            </a:extLst>
          </p:cNvPr>
          <p:cNvGrpSpPr/>
          <p:nvPr userDrawn="1">
            <p:custDataLst>
              <p:tags r:id="rId4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" name="No fly zone">
              <a:extLst>
                <a:ext uri="{FF2B5EF4-FFF2-40B4-BE49-F238E27FC236}">
                  <a16:creationId xmlns:a16="http://schemas.microsoft.com/office/drawing/2014/main" id="{866CC858-4439-4832-88E3-E2CF5004BCB2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Baselines / anchors">
              <a:extLst>
                <a:ext uri="{FF2B5EF4-FFF2-40B4-BE49-F238E27FC236}">
                  <a16:creationId xmlns:a16="http://schemas.microsoft.com/office/drawing/2014/main" id="{165CD874-690E-494D-5CE7-C5ABA62EA60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3786F5D-1047-D1C0-4208-C581D08FB679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5A2E115-D8C5-E25B-9CE4-4A3435A38EAB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930702A2-636D-3895-C72A-3E33A9FC72C8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810DEF4-7A24-384F-0E41-3EE7E88E7DAE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5E49E25-8F5F-7FF7-A8C3-7751BF91DD26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83840B2-90E8-C915-D3C1-365C59ED23A9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50B685BB-9A6D-DB37-6468-24298082C6A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CF91ACE-47DC-4CF9-2978-31A4CC3B248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A8E28FC-744B-9AD4-2A8A-46FA41FF249B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6ED0D70-CDA2-CA94-DC04-7F5B3793E092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AEECA4D-17AE-2BAB-0798-EAD9DEBEE4C9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56B184B-4FF5-66F9-F35E-CB07CDA4FF87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AE1EE37-F463-0458-3327-99DDBAAD2EB0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B755F2D-9558-F1CD-07EC-003A99A73107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A5F8657-5C5A-6C1A-F795-87CCC00146CD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80C62B-549E-4207-DD96-2B05B269FF16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8F275BB-89C3-C36B-7108-627BF2E92FBA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500E6FA-ED32-98E5-4C6A-7771C90DA26A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75B53E3-75F7-64A2-30C8-91C86DF58269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3A11180-3041-ADDA-83CE-F135C87BF336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utter space">
              <a:extLst>
                <a:ext uri="{FF2B5EF4-FFF2-40B4-BE49-F238E27FC236}">
                  <a16:creationId xmlns:a16="http://schemas.microsoft.com/office/drawing/2014/main" id="{F173605E-C3A9-384D-0310-6CBF450A92BB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3" name="Rectangle 34">
                <a:extLst>
                  <a:ext uri="{FF2B5EF4-FFF2-40B4-BE49-F238E27FC236}">
                    <a16:creationId xmlns:a16="http://schemas.microsoft.com/office/drawing/2014/main" id="{2BA4AFF6-6B2A-17DD-D533-EE02276F2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5">
                <a:extLst>
                  <a:ext uri="{FF2B5EF4-FFF2-40B4-BE49-F238E27FC236}">
                    <a16:creationId xmlns:a16="http://schemas.microsoft.com/office/drawing/2014/main" id="{56E77657-634A-B2DA-43A8-F299035AD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6">
                <a:extLst>
                  <a:ext uri="{FF2B5EF4-FFF2-40B4-BE49-F238E27FC236}">
                    <a16:creationId xmlns:a16="http://schemas.microsoft.com/office/drawing/2014/main" id="{1FF6417D-CEE8-5928-DDDC-6A2C3FF2B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7">
                <a:extLst>
                  <a:ext uri="{FF2B5EF4-FFF2-40B4-BE49-F238E27FC236}">
                    <a16:creationId xmlns:a16="http://schemas.microsoft.com/office/drawing/2014/main" id="{C7F72ADC-1889-75D6-B1DE-3789D83EC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8">
                <a:extLst>
                  <a:ext uri="{FF2B5EF4-FFF2-40B4-BE49-F238E27FC236}">
                    <a16:creationId xmlns:a16="http://schemas.microsoft.com/office/drawing/2014/main" id="{38FBD44F-C918-AA47-673D-63425246DB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39">
                <a:extLst>
                  <a:ext uri="{FF2B5EF4-FFF2-40B4-BE49-F238E27FC236}">
                    <a16:creationId xmlns:a16="http://schemas.microsoft.com/office/drawing/2014/main" id="{635C3BDC-B7C1-511E-029A-9F9679CEB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0">
                <a:extLst>
                  <a:ext uri="{FF2B5EF4-FFF2-40B4-BE49-F238E27FC236}">
                    <a16:creationId xmlns:a16="http://schemas.microsoft.com/office/drawing/2014/main" id="{87D0F547-C3C9-C2E2-5D25-D52F55F3BE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1">
                <a:extLst>
                  <a:ext uri="{FF2B5EF4-FFF2-40B4-BE49-F238E27FC236}">
                    <a16:creationId xmlns:a16="http://schemas.microsoft.com/office/drawing/2014/main" id="{5650B5D5-5976-A98D-4B2C-FA4AC9D5B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2">
                <a:extLst>
                  <a:ext uri="{FF2B5EF4-FFF2-40B4-BE49-F238E27FC236}">
                    <a16:creationId xmlns:a16="http://schemas.microsoft.com/office/drawing/2014/main" id="{B7E0D404-D6A3-0811-7086-3CB9C09AB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3">
                <a:extLst>
                  <a:ext uri="{FF2B5EF4-FFF2-40B4-BE49-F238E27FC236}">
                    <a16:creationId xmlns:a16="http://schemas.microsoft.com/office/drawing/2014/main" id="{740CBDDF-A2FE-B51D-75B1-FB91153ED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44">
                <a:extLst>
                  <a:ext uri="{FF2B5EF4-FFF2-40B4-BE49-F238E27FC236}">
                    <a16:creationId xmlns:a16="http://schemas.microsoft.com/office/drawing/2014/main" id="{8EB851A2-6FDF-A5BE-D568-77D9F64DD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9" name="Slide edges">
              <a:extLst>
                <a:ext uri="{FF2B5EF4-FFF2-40B4-BE49-F238E27FC236}">
                  <a16:creationId xmlns:a16="http://schemas.microsoft.com/office/drawing/2014/main" id="{754F62A5-1DEB-E9A5-32E9-43B0A41E4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Footnote measure">
              <a:extLst>
                <a:ext uri="{FF2B5EF4-FFF2-40B4-BE49-F238E27FC236}">
                  <a16:creationId xmlns:a16="http://schemas.microsoft.com/office/drawing/2014/main" id="{A1EE5EB1-F40E-7D81-6863-D9FC7A990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Whitespace measure">
              <a:extLst>
                <a:ext uri="{FF2B5EF4-FFF2-40B4-BE49-F238E27FC236}">
                  <a16:creationId xmlns:a16="http://schemas.microsoft.com/office/drawing/2014/main" id="{B2DBFE8E-5EAA-36B0-C49B-8F749E26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Five column measure">
              <a:extLst>
                <a:ext uri="{FF2B5EF4-FFF2-40B4-BE49-F238E27FC236}">
                  <a16:creationId xmlns:a16="http://schemas.microsoft.com/office/drawing/2014/main" id="{B560A9C8-A843-88C6-F7F2-20E158151F2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A3508995-71F9-C835-0670-298AEA1B3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0D4E28AB-921A-220F-0005-AD192DC05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9">
                <a:extLst>
                  <a:ext uri="{FF2B5EF4-FFF2-40B4-BE49-F238E27FC236}">
                    <a16:creationId xmlns:a16="http://schemas.microsoft.com/office/drawing/2014/main" id="{8D9A8D85-5C1B-2AFB-46A0-5B0C49667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187B9B30-D399-79FA-9A27-056F61F06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13">
                <a:extLst>
                  <a:ext uri="{FF2B5EF4-FFF2-40B4-BE49-F238E27FC236}">
                    <a16:creationId xmlns:a16="http://schemas.microsoft.com/office/drawing/2014/main" id="{FF10C7FB-904B-54A3-F009-4257A7917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Live area">
              <a:extLst>
                <a:ext uri="{FF2B5EF4-FFF2-40B4-BE49-F238E27FC236}">
                  <a16:creationId xmlns:a16="http://schemas.microsoft.com/office/drawing/2014/main" id="{733682CE-BCC0-81E6-D95E-BB580ECE3C4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" name="Footnote example">
              <a:extLst>
                <a:ext uri="{FF2B5EF4-FFF2-40B4-BE49-F238E27FC236}">
                  <a16:creationId xmlns:a16="http://schemas.microsoft.com/office/drawing/2014/main" id="{5695D890-C513-BEFF-1553-ADBECE88E05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>
              <a:solidFill>
                <a:schemeClr val="bg1"/>
              </a:solidFill>
              <a:latin typeface="Trebuchet MS" panose="020B0603020202020204" pitchFamily="34" charset="0"/>
              <a:sym typeface="Trebuchet MS" panose="020B0603020202020204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94512-8B93-A308-6869-D1549ECE614D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C1ED4B7C-E12C-E974-3532-D01AFCA8C72F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CBABBDAB-2E28-191E-8393-7958B1B13099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7C96D3C-6952-C03A-744A-7F16C8E91833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A5753209-A868-2AFF-5BBE-944BB3C6660D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052E1AA-8B89-EF7C-6D1B-AF005A4B640B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C1CE54E-8272-7C25-62E5-C3CFDBED57F3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77CEDAF-76EE-0DAB-955B-90AB1266CDEE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24F8EBE-2E77-32F5-3B4E-38BE1D7F841A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082A47DB-7711-0B51-7478-A9321F77BB02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7F2EEFDA-A77D-820E-C889-EF130C626E0A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8F22956D-96AE-6467-72B2-F69F0D7EBF53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80994130-E74B-6FF7-1020-E26D93FDB79A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416C726-A071-ED18-D81F-E710527D32C4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A4A15373-7A17-2876-3DB0-C8D6772949CA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39F257B-C89B-2670-28CB-D3B4D1CFA56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5A28CF9-42A9-9E07-214C-EE0F453747F5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3A5BDF4-D151-343A-FC89-F35130521506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9BE7756-3ACA-84E2-33E4-86BA9A83290B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F6D4D64-AEDA-9120-8F4E-6ED12463A0FE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6041C71-1682-1484-2641-C887719FDF72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669F1D1-AB3D-F921-0E6C-E10D44BB8BBB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2CE4B5ED-F047-22D1-66DC-78A3A03339EA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CE4B0F5-FA1C-257D-3203-83CF57B645D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4A3305EB-899E-1315-C0DE-24A10C72E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624A4E18-FEE3-E300-ACAD-877D61004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5D8BC5B1-2229-860C-1773-F95BDEB38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A1886157-746E-2E3A-19F4-2B4D90C75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8608E5D1-5A0F-B354-9C1B-109375F7B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956CC9F7-A36B-9801-1935-1F1720DC9F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545BDFC2-292E-EC7D-A8BF-6295D170C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F4A08248-922A-F5E6-CEFA-5D283CD05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B94BDCB8-7C1E-C1F2-58DD-470F3378D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E80CDAE8-2152-BB5E-7051-BCF074675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0E5BC7C2-FC93-0128-7686-D1071A3A4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3D842552-A379-0AF1-6AF3-7B98C0A86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CDEC869E-6D34-E8EC-3C93-D4F2E1569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1E7649E8-343A-15FC-3B1F-8C100412B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7C5B9D3D-C04E-3DFB-B17F-5838D781F60A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787D963E-2EC8-A3F9-F973-59ACD4CF0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12E1CA96-2B9B-CE83-B53B-20D62CFE1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8776F898-D2BE-95B1-A520-88AFB62A0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812455D3-2452-6559-804B-57A57B9BE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DDF83439-7C4D-74C9-8501-1FB466C70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B97A5472-1E20-8E3C-EA1F-F8F823FCC55F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99EF3331-D4A7-52DF-F872-7C704C33947F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43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160156D-9B72-509E-CB96-8E558E651125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D8608CB-374D-1953-67EF-B8D8E322F007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0E4B1D80-3C3D-1557-48D1-F2014C88C074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436B61-9A32-1E3A-DCE1-5743356BC9D5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12DB2A3-5570-BE60-C928-884B6F494730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34BA63E-4BFD-5B4B-524F-A2A1BAD2239C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53F71FA-49C2-A9C0-B9E5-31582FF5E22A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320013C1-B1A7-72E4-703A-7307BB4ECD9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C62ED7C3-0738-84AD-FCC7-EDA46DF24DA5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81F513D-B3AF-0571-204A-DDC404CB8EE7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E79C29F-05E8-235E-3CD4-1BD437203C4F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254F651-4C6A-BAA0-355F-BCBF51959431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E6095928-81C5-F293-535B-CA787894AE7B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DD9D985-2A47-22DF-EE90-6D1085334E57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778158A-8693-5EDB-A24B-DD19F535286E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195E76F3-17EA-C54C-2D26-598D1CF319E1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0BD6E243-3AA6-C4FD-7594-773145142E9E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EC405DB-7579-AF9E-B2A9-9FD2D747D5F1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9D487A95-8379-15AB-57BE-05DB4AEEA143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C1B542D-95FD-ACDE-114F-E7E9D7329603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0F1086A1-6DF1-FBFE-35F1-183BE4C4EF90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0C23B564-ED47-2E60-2B6B-B79BA78AE072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202994C-FD5A-D278-3AE2-E6D15519F5F4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D6C25C68-08B0-F5D8-323E-9930296F9D47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1" name="Rectangle 34">
                <a:extLst>
                  <a:ext uri="{FF2B5EF4-FFF2-40B4-BE49-F238E27FC236}">
                    <a16:creationId xmlns:a16="http://schemas.microsoft.com/office/drawing/2014/main" id="{1BFAE21D-4CE4-A266-1D07-40140D42B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35">
                <a:extLst>
                  <a:ext uri="{FF2B5EF4-FFF2-40B4-BE49-F238E27FC236}">
                    <a16:creationId xmlns:a16="http://schemas.microsoft.com/office/drawing/2014/main" id="{A00C9E4B-E536-A012-5A78-FA10B0EAE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6">
                <a:extLst>
                  <a:ext uri="{FF2B5EF4-FFF2-40B4-BE49-F238E27FC236}">
                    <a16:creationId xmlns:a16="http://schemas.microsoft.com/office/drawing/2014/main" id="{40574414-A799-C908-8F77-DD4F2F953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7">
                <a:extLst>
                  <a:ext uri="{FF2B5EF4-FFF2-40B4-BE49-F238E27FC236}">
                    <a16:creationId xmlns:a16="http://schemas.microsoft.com/office/drawing/2014/main" id="{87643779-872C-4E6D-8ED6-BF6F1E2DA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8">
                <a:extLst>
                  <a:ext uri="{FF2B5EF4-FFF2-40B4-BE49-F238E27FC236}">
                    <a16:creationId xmlns:a16="http://schemas.microsoft.com/office/drawing/2014/main" id="{62D430BF-8046-4E25-66B3-2679408D2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9">
                <a:extLst>
                  <a:ext uri="{FF2B5EF4-FFF2-40B4-BE49-F238E27FC236}">
                    <a16:creationId xmlns:a16="http://schemas.microsoft.com/office/drawing/2014/main" id="{A7C0E627-14B4-35A7-8C8E-FCA98FCA4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40">
                <a:extLst>
                  <a:ext uri="{FF2B5EF4-FFF2-40B4-BE49-F238E27FC236}">
                    <a16:creationId xmlns:a16="http://schemas.microsoft.com/office/drawing/2014/main" id="{D9E62BEF-4264-C7BB-E7CB-C593F8A15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1">
                <a:extLst>
                  <a:ext uri="{FF2B5EF4-FFF2-40B4-BE49-F238E27FC236}">
                    <a16:creationId xmlns:a16="http://schemas.microsoft.com/office/drawing/2014/main" id="{B9794465-49A8-03BC-1632-1D17801FE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2">
                <a:extLst>
                  <a:ext uri="{FF2B5EF4-FFF2-40B4-BE49-F238E27FC236}">
                    <a16:creationId xmlns:a16="http://schemas.microsoft.com/office/drawing/2014/main" id="{A1652D64-71FE-DFD6-AF03-162800FD02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3">
                <a:extLst>
                  <a:ext uri="{FF2B5EF4-FFF2-40B4-BE49-F238E27FC236}">
                    <a16:creationId xmlns:a16="http://schemas.microsoft.com/office/drawing/2014/main" id="{BF3F55F5-A87F-370A-08FD-DC39C965C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4">
                <a:extLst>
                  <a:ext uri="{FF2B5EF4-FFF2-40B4-BE49-F238E27FC236}">
                    <a16:creationId xmlns:a16="http://schemas.microsoft.com/office/drawing/2014/main" id="{276D1451-1BB3-3519-570C-35506A8DB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" name="Slide edges">
              <a:extLst>
                <a:ext uri="{FF2B5EF4-FFF2-40B4-BE49-F238E27FC236}">
                  <a16:creationId xmlns:a16="http://schemas.microsoft.com/office/drawing/2014/main" id="{8C26212B-68C1-236F-178F-9E9C95F0B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Footnote measure">
              <a:extLst>
                <a:ext uri="{FF2B5EF4-FFF2-40B4-BE49-F238E27FC236}">
                  <a16:creationId xmlns:a16="http://schemas.microsoft.com/office/drawing/2014/main" id="{9D7083B6-6E60-A2A4-D615-7844895B8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Whitespace measure">
              <a:extLst>
                <a:ext uri="{FF2B5EF4-FFF2-40B4-BE49-F238E27FC236}">
                  <a16:creationId xmlns:a16="http://schemas.microsoft.com/office/drawing/2014/main" id="{0C880474-2812-8B81-B1DB-E73B71311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Five column measure">
              <a:extLst>
                <a:ext uri="{FF2B5EF4-FFF2-40B4-BE49-F238E27FC236}">
                  <a16:creationId xmlns:a16="http://schemas.microsoft.com/office/drawing/2014/main" id="{607F1E35-87A2-C674-4D78-177651DECE89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09A87470-D6B5-E313-C077-D1622BC2C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7">
                <a:extLst>
                  <a:ext uri="{FF2B5EF4-FFF2-40B4-BE49-F238E27FC236}">
                    <a16:creationId xmlns:a16="http://schemas.microsoft.com/office/drawing/2014/main" id="{7BE5C943-A5DB-44BA-7CAC-609FFD892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9">
                <a:extLst>
                  <a:ext uri="{FF2B5EF4-FFF2-40B4-BE49-F238E27FC236}">
                    <a16:creationId xmlns:a16="http://schemas.microsoft.com/office/drawing/2014/main" id="{F3810D80-1435-2021-924E-F708B6A28A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273CD29E-BD96-4202-BE5B-16239B98C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3">
                <a:extLst>
                  <a:ext uri="{FF2B5EF4-FFF2-40B4-BE49-F238E27FC236}">
                    <a16:creationId xmlns:a16="http://schemas.microsoft.com/office/drawing/2014/main" id="{F8084999-71EF-B160-27C5-E3EB79504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Live area">
              <a:extLst>
                <a:ext uri="{FF2B5EF4-FFF2-40B4-BE49-F238E27FC236}">
                  <a16:creationId xmlns:a16="http://schemas.microsoft.com/office/drawing/2014/main" id="{3C96A79D-CD7E-CB42-76EF-A6AF89889AF9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5" name="Footnote example">
              <a:extLst>
                <a:ext uri="{FF2B5EF4-FFF2-40B4-BE49-F238E27FC236}">
                  <a16:creationId xmlns:a16="http://schemas.microsoft.com/office/drawing/2014/main" id="{0D5460E6-00AC-949F-4118-5B26ACDB8053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2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>
              <a:solidFill>
                <a:schemeClr val="bg1"/>
              </a:solidFill>
              <a:latin typeface="+mn-lt"/>
              <a:sym typeface="Trebuchet MS" panose="020B0603020202020204" pitchFamily="3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>
                <a:solidFill>
                  <a:schemeClr val="bg1"/>
                </a:solidFill>
              </a:rPr>
              <a:t>Agenda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66B3A9-B3AB-E867-F72A-3E058899F25B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4" name="No fly zone">
              <a:extLst>
                <a:ext uri="{FF2B5EF4-FFF2-40B4-BE49-F238E27FC236}">
                  <a16:creationId xmlns:a16="http://schemas.microsoft.com/office/drawing/2014/main" id="{D0298AC6-D110-2292-4A1C-D11D84E9C07C}"/>
                </a:ext>
              </a:extLst>
            </p:cNvPr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" name="Baselines / anchors">
              <a:extLst>
                <a:ext uri="{FF2B5EF4-FFF2-40B4-BE49-F238E27FC236}">
                  <a16:creationId xmlns:a16="http://schemas.microsoft.com/office/drawing/2014/main" id="{4BA44A02-3163-7E5D-BFAA-4972A476B93A}"/>
                </a:ext>
              </a:extLst>
            </p:cNvPr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0A1FEEE-56B2-36B5-2021-2D211D41E70B}"/>
                  </a:ext>
                </a:extLst>
              </p:cNvPr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995A313-5287-E321-7CE7-F3E7E3B28003}"/>
                  </a:ext>
                </a:extLst>
              </p:cNvPr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8A328A79-2B31-B44D-B1FE-23DDCBF85850}"/>
                  </a:ext>
                </a:extLst>
              </p:cNvPr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7E99B4E5-4F66-D3AF-7713-6204D667A1E1}"/>
                  </a:ext>
                </a:extLst>
              </p:cNvPr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3C638FE-C79E-1CEA-C7D8-7CC2460C24E2}"/>
                  </a:ext>
                </a:extLst>
              </p:cNvPr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3CF28DB-E1E4-A11B-73DC-1922C6E8BA36}"/>
                  </a:ext>
                </a:extLst>
              </p:cNvPr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F487B7DB-50EB-0E34-E3FE-6C282D36CBFC}"/>
                  </a:ext>
                </a:extLst>
              </p:cNvPr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18867B7A-0B19-44D9-7261-9351B50098A1}"/>
                  </a:ext>
                </a:extLst>
              </p:cNvPr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9D9E731-0C65-647F-19E9-5F4A30DA3123}"/>
                  </a:ext>
                </a:extLst>
              </p:cNvPr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3C13118-10E3-F9E5-BD50-3E89D2D53474}"/>
                  </a:ext>
                </a:extLst>
              </p:cNvPr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960C758D-059C-5A6D-49D5-EFDA74B64F60}"/>
                  </a:ext>
                </a:extLst>
              </p:cNvPr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6F6DE2C-D398-2667-E822-19C1D6F863F5}"/>
                  </a:ext>
                </a:extLst>
              </p:cNvPr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BFE4B8-7F66-F755-1A79-E800401CBC13}"/>
                  </a:ext>
                </a:extLst>
              </p:cNvPr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C6C70466-B208-73C8-1F93-96DF84C556AF}"/>
                  </a:ext>
                </a:extLst>
              </p:cNvPr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24E4283-37ED-A7C8-1637-8F6C77A53F42}"/>
                  </a:ext>
                </a:extLst>
              </p:cNvPr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51827AC-9E0B-6940-974B-4EBE63A4BA7D}"/>
                  </a:ext>
                </a:extLst>
              </p:cNvPr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4AC3650-BEA3-1BCE-AFC9-81FD773D51C5}"/>
                  </a:ext>
                </a:extLst>
              </p:cNvPr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17CDB36-0B18-09A1-13EC-88591451156F}"/>
                  </a:ext>
                </a:extLst>
              </p:cNvPr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EB4A2041-3379-CE56-C0D3-CF7A0CDBF8E7}"/>
                  </a:ext>
                </a:extLst>
              </p:cNvPr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54BFA95-F79B-3B20-D0D6-3DAB2577E71C}"/>
                  </a:ext>
                </a:extLst>
              </p:cNvPr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utter space">
              <a:extLst>
                <a:ext uri="{FF2B5EF4-FFF2-40B4-BE49-F238E27FC236}">
                  <a16:creationId xmlns:a16="http://schemas.microsoft.com/office/drawing/2014/main" id="{9ED27C04-D9A2-3A13-2DB6-DCFA7F7BBCBA}"/>
                </a:ext>
              </a:extLst>
            </p:cNvPr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22" name="Rectangle 34">
                <a:extLst>
                  <a:ext uri="{FF2B5EF4-FFF2-40B4-BE49-F238E27FC236}">
                    <a16:creationId xmlns:a16="http://schemas.microsoft.com/office/drawing/2014/main" id="{726A4DDE-EBBE-3755-BA4C-1A24309BD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35">
                <a:extLst>
                  <a:ext uri="{FF2B5EF4-FFF2-40B4-BE49-F238E27FC236}">
                    <a16:creationId xmlns:a16="http://schemas.microsoft.com/office/drawing/2014/main" id="{DCBECB5C-B4CE-E5C9-3F85-4646640B8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36">
                <a:extLst>
                  <a:ext uri="{FF2B5EF4-FFF2-40B4-BE49-F238E27FC236}">
                    <a16:creationId xmlns:a16="http://schemas.microsoft.com/office/drawing/2014/main" id="{54F55A0E-037D-CB0A-54C1-717D453C7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37">
                <a:extLst>
                  <a:ext uri="{FF2B5EF4-FFF2-40B4-BE49-F238E27FC236}">
                    <a16:creationId xmlns:a16="http://schemas.microsoft.com/office/drawing/2014/main" id="{4933C517-D6C6-8830-BC9D-889983526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Rectangle 38">
                <a:extLst>
                  <a:ext uri="{FF2B5EF4-FFF2-40B4-BE49-F238E27FC236}">
                    <a16:creationId xmlns:a16="http://schemas.microsoft.com/office/drawing/2014/main" id="{6B05CE80-F93A-6646-2829-B291B9B83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39">
                <a:extLst>
                  <a:ext uri="{FF2B5EF4-FFF2-40B4-BE49-F238E27FC236}">
                    <a16:creationId xmlns:a16="http://schemas.microsoft.com/office/drawing/2014/main" id="{3DF238A4-0F79-E7E2-9D1D-D2F13FB08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40">
                <a:extLst>
                  <a:ext uri="{FF2B5EF4-FFF2-40B4-BE49-F238E27FC236}">
                    <a16:creationId xmlns:a16="http://schemas.microsoft.com/office/drawing/2014/main" id="{9D6826B8-CF78-152C-A7D5-DE7829D3F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Rectangle 41">
                <a:extLst>
                  <a:ext uri="{FF2B5EF4-FFF2-40B4-BE49-F238E27FC236}">
                    <a16:creationId xmlns:a16="http://schemas.microsoft.com/office/drawing/2014/main" id="{F7517FAB-DE97-645F-441C-94B7D1885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42">
                <a:extLst>
                  <a:ext uri="{FF2B5EF4-FFF2-40B4-BE49-F238E27FC236}">
                    <a16:creationId xmlns:a16="http://schemas.microsoft.com/office/drawing/2014/main" id="{5F8A117C-1212-C3D1-CD1A-9A160DD12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43">
                <a:extLst>
                  <a:ext uri="{FF2B5EF4-FFF2-40B4-BE49-F238E27FC236}">
                    <a16:creationId xmlns:a16="http://schemas.microsoft.com/office/drawing/2014/main" id="{B948F94B-63EC-F536-021B-3C6C6A129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44">
                <a:extLst>
                  <a:ext uri="{FF2B5EF4-FFF2-40B4-BE49-F238E27FC236}">
                    <a16:creationId xmlns:a16="http://schemas.microsoft.com/office/drawing/2014/main" id="{AC771ED7-FBCF-191D-A024-4557786B7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" name="Slide edges">
              <a:extLst>
                <a:ext uri="{FF2B5EF4-FFF2-40B4-BE49-F238E27FC236}">
                  <a16:creationId xmlns:a16="http://schemas.microsoft.com/office/drawing/2014/main" id="{5F36A3E3-0056-6398-62D1-3CB8B5DAA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" name="Footnote measure">
              <a:extLst>
                <a:ext uri="{FF2B5EF4-FFF2-40B4-BE49-F238E27FC236}">
                  <a16:creationId xmlns:a16="http://schemas.microsoft.com/office/drawing/2014/main" id="{5A90063C-EE3D-7BDD-E848-86EBEF538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Whitespace measure">
              <a:extLst>
                <a:ext uri="{FF2B5EF4-FFF2-40B4-BE49-F238E27FC236}">
                  <a16:creationId xmlns:a16="http://schemas.microsoft.com/office/drawing/2014/main" id="{A2F25340-0326-CF40-F389-F217BC7A36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Five column measure">
              <a:extLst>
                <a:ext uri="{FF2B5EF4-FFF2-40B4-BE49-F238E27FC236}">
                  <a16:creationId xmlns:a16="http://schemas.microsoft.com/office/drawing/2014/main" id="{BB5D5132-47A2-7A9D-B23E-7166DB02FE71}"/>
                </a:ext>
              </a:extLst>
            </p:cNvPr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08714A4F-C78B-6236-EBCA-CA0634592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0E18199-6CCC-76B4-C0EB-1A08E10AA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9">
                <a:extLst>
                  <a:ext uri="{FF2B5EF4-FFF2-40B4-BE49-F238E27FC236}">
                    <a16:creationId xmlns:a16="http://schemas.microsoft.com/office/drawing/2014/main" id="{A1402D0C-464E-F129-8911-7FE3F2716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Rectangle 11">
                <a:extLst>
                  <a:ext uri="{FF2B5EF4-FFF2-40B4-BE49-F238E27FC236}">
                    <a16:creationId xmlns:a16="http://schemas.microsoft.com/office/drawing/2014/main" id="{E486A8B1-B902-6E74-0BC3-F30EE56CB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BEE16A32-0AFB-2124-B3D1-210007DDF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Live area">
              <a:extLst>
                <a:ext uri="{FF2B5EF4-FFF2-40B4-BE49-F238E27FC236}">
                  <a16:creationId xmlns:a16="http://schemas.microsoft.com/office/drawing/2014/main" id="{5E86BA6E-9452-06F5-435A-BEA9E6363B7D}"/>
                </a:ext>
              </a:extLst>
            </p:cNvPr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4" name="Footnote example">
              <a:extLst>
                <a:ext uri="{FF2B5EF4-FFF2-40B4-BE49-F238E27FC236}">
                  <a16:creationId xmlns:a16="http://schemas.microsoft.com/office/drawing/2014/main" id="{382FF882-8924-9352-0547-8DD7A3FD071B}"/>
                </a:ext>
              </a:extLst>
            </p:cNvPr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1. xxxx  2. xxxx  3. List footnotes in numerical order. Footnote numbers are not bracketed. Use 10pt font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Note: Do not put a period at the end of the note or the source</a:t>
              </a:r>
            </a:p>
            <a:p>
              <a:pPr lvl="0">
                <a:lnSpc>
                  <a:spcPct val="90000"/>
                </a:lnSpc>
                <a:defRPr/>
              </a:pPr>
              <a:r>
                <a:rPr lang="en-US" sz="1000">
                  <a:solidFill>
                    <a:prstClr val="white">
                      <a:lumMod val="65000"/>
                    </a:prstClr>
                  </a:solidFill>
                  <a:sym typeface="Trebuchet MS" panose="020B0603020202020204" pitchFamily="34" charset="0"/>
                </a:rPr>
                <a:t>Source: Include a source for every chart that you use. Separate sources with a semicolon; BCG-related sources go at the end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sym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105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ags" Target="../tags/tag2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102" Type="http://schemas.openxmlformats.org/officeDocument/2006/relationships/slideLayout" Target="../slideLayouts/slideLayout102.xml"/><Relationship Id="rId110" Type="http://schemas.openxmlformats.org/officeDocument/2006/relationships/slideLayout" Target="../slideLayouts/slideLayout110.xml"/><Relationship Id="rId115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tags" Target="../tags/tag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theme" Target="../theme/theme1.xml"/><Relationship Id="rId119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6.xml"/><Relationship Id="rId18" Type="http://schemas.openxmlformats.org/officeDocument/2006/relationships/slideLayout" Target="../slideLayouts/slideLayout131.xml"/><Relationship Id="rId26" Type="http://schemas.openxmlformats.org/officeDocument/2006/relationships/slideLayout" Target="../slideLayouts/slideLayout139.xml"/><Relationship Id="rId39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34.xml"/><Relationship Id="rId34" Type="http://schemas.openxmlformats.org/officeDocument/2006/relationships/slideLayout" Target="../slideLayouts/slideLayout147.xml"/><Relationship Id="rId42" Type="http://schemas.openxmlformats.org/officeDocument/2006/relationships/slideLayout" Target="../slideLayouts/slideLayout155.xml"/><Relationship Id="rId47" Type="http://schemas.openxmlformats.org/officeDocument/2006/relationships/slideLayout" Target="../slideLayouts/slideLayout160.xml"/><Relationship Id="rId50" Type="http://schemas.openxmlformats.org/officeDocument/2006/relationships/slideLayout" Target="../slideLayouts/slideLayout163.xml"/><Relationship Id="rId55" Type="http://schemas.openxmlformats.org/officeDocument/2006/relationships/slideLayout" Target="../slideLayouts/slideLayout168.xml"/><Relationship Id="rId63" Type="http://schemas.openxmlformats.org/officeDocument/2006/relationships/slideLayout" Target="../slideLayouts/slideLayout176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120.xml"/><Relationship Id="rId71" Type="http://schemas.openxmlformats.org/officeDocument/2006/relationships/tags" Target="../tags/tag136.xml"/><Relationship Id="rId2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129.xml"/><Relationship Id="rId29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24.xml"/><Relationship Id="rId24" Type="http://schemas.openxmlformats.org/officeDocument/2006/relationships/slideLayout" Target="../slideLayouts/slideLayout137.xml"/><Relationship Id="rId32" Type="http://schemas.openxmlformats.org/officeDocument/2006/relationships/slideLayout" Target="../slideLayouts/slideLayout145.xml"/><Relationship Id="rId37" Type="http://schemas.openxmlformats.org/officeDocument/2006/relationships/slideLayout" Target="../slideLayouts/slideLayout150.xml"/><Relationship Id="rId40" Type="http://schemas.openxmlformats.org/officeDocument/2006/relationships/slideLayout" Target="../slideLayouts/slideLayout153.xml"/><Relationship Id="rId45" Type="http://schemas.openxmlformats.org/officeDocument/2006/relationships/slideLayout" Target="../slideLayouts/slideLayout158.xml"/><Relationship Id="rId53" Type="http://schemas.openxmlformats.org/officeDocument/2006/relationships/slideLayout" Target="../slideLayouts/slideLayout166.xml"/><Relationship Id="rId58" Type="http://schemas.openxmlformats.org/officeDocument/2006/relationships/slideLayout" Target="../slideLayouts/slideLayout171.xml"/><Relationship Id="rId66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28.xml"/><Relationship Id="rId23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41.xml"/><Relationship Id="rId36" Type="http://schemas.openxmlformats.org/officeDocument/2006/relationships/slideLayout" Target="../slideLayouts/slideLayout149.xml"/><Relationship Id="rId49" Type="http://schemas.openxmlformats.org/officeDocument/2006/relationships/slideLayout" Target="../slideLayouts/slideLayout162.xml"/><Relationship Id="rId57" Type="http://schemas.openxmlformats.org/officeDocument/2006/relationships/slideLayout" Target="../slideLayouts/slideLayout170.xml"/><Relationship Id="rId61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23.xml"/><Relationship Id="rId19" Type="http://schemas.openxmlformats.org/officeDocument/2006/relationships/slideLayout" Target="../slideLayouts/slideLayout132.xml"/><Relationship Id="rId31" Type="http://schemas.openxmlformats.org/officeDocument/2006/relationships/slideLayout" Target="../slideLayouts/slideLayout144.xml"/><Relationship Id="rId44" Type="http://schemas.openxmlformats.org/officeDocument/2006/relationships/slideLayout" Target="../slideLayouts/slideLayout157.xml"/><Relationship Id="rId52" Type="http://schemas.openxmlformats.org/officeDocument/2006/relationships/slideLayout" Target="../slideLayouts/slideLayout165.xml"/><Relationship Id="rId60" Type="http://schemas.openxmlformats.org/officeDocument/2006/relationships/slideLayout" Target="../slideLayouts/slideLayout173.xml"/><Relationship Id="rId65" Type="http://schemas.openxmlformats.org/officeDocument/2006/relationships/slideLayout" Target="../slideLayouts/slideLayout178.xml"/><Relationship Id="rId73" Type="http://schemas.openxmlformats.org/officeDocument/2006/relationships/image" Target="../media/image1.emf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Relationship Id="rId22" Type="http://schemas.openxmlformats.org/officeDocument/2006/relationships/slideLayout" Target="../slideLayouts/slideLayout135.xml"/><Relationship Id="rId27" Type="http://schemas.openxmlformats.org/officeDocument/2006/relationships/slideLayout" Target="../slideLayouts/slideLayout140.xml"/><Relationship Id="rId30" Type="http://schemas.openxmlformats.org/officeDocument/2006/relationships/slideLayout" Target="../slideLayouts/slideLayout143.xml"/><Relationship Id="rId35" Type="http://schemas.openxmlformats.org/officeDocument/2006/relationships/slideLayout" Target="../slideLayouts/slideLayout148.xml"/><Relationship Id="rId43" Type="http://schemas.openxmlformats.org/officeDocument/2006/relationships/slideLayout" Target="../slideLayouts/slideLayout156.xml"/><Relationship Id="rId48" Type="http://schemas.openxmlformats.org/officeDocument/2006/relationships/slideLayout" Target="../slideLayouts/slideLayout161.xml"/><Relationship Id="rId56" Type="http://schemas.openxmlformats.org/officeDocument/2006/relationships/slideLayout" Target="../slideLayouts/slideLayout169.xml"/><Relationship Id="rId64" Type="http://schemas.openxmlformats.org/officeDocument/2006/relationships/slideLayout" Target="../slideLayouts/slideLayout177.xml"/><Relationship Id="rId69" Type="http://schemas.openxmlformats.org/officeDocument/2006/relationships/vmlDrawing" Target="../drawings/vmlDrawing65.vml"/><Relationship Id="rId8" Type="http://schemas.openxmlformats.org/officeDocument/2006/relationships/slideLayout" Target="../slideLayouts/slideLayout121.xml"/><Relationship Id="rId51" Type="http://schemas.openxmlformats.org/officeDocument/2006/relationships/slideLayout" Target="../slideLayouts/slideLayout164.xml"/><Relationship Id="rId72" Type="http://schemas.openxmlformats.org/officeDocument/2006/relationships/oleObject" Target="../embeddings/oleObject65.bin"/><Relationship Id="rId3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30.xml"/><Relationship Id="rId25" Type="http://schemas.openxmlformats.org/officeDocument/2006/relationships/slideLayout" Target="../slideLayouts/slideLayout138.xml"/><Relationship Id="rId33" Type="http://schemas.openxmlformats.org/officeDocument/2006/relationships/slideLayout" Target="../slideLayouts/slideLayout146.xml"/><Relationship Id="rId38" Type="http://schemas.openxmlformats.org/officeDocument/2006/relationships/slideLayout" Target="../slideLayouts/slideLayout151.xml"/><Relationship Id="rId46" Type="http://schemas.openxmlformats.org/officeDocument/2006/relationships/slideLayout" Target="../slideLayouts/slideLayout159.xml"/><Relationship Id="rId59" Type="http://schemas.openxmlformats.org/officeDocument/2006/relationships/slideLayout" Target="../slideLayouts/slideLayout172.xml"/><Relationship Id="rId67" Type="http://schemas.openxmlformats.org/officeDocument/2006/relationships/slideLayout" Target="../slideLayouts/slideLayout180.xml"/><Relationship Id="rId20" Type="http://schemas.openxmlformats.org/officeDocument/2006/relationships/slideLayout" Target="../slideLayouts/slideLayout133.xml"/><Relationship Id="rId41" Type="http://schemas.openxmlformats.org/officeDocument/2006/relationships/slideLayout" Target="../slideLayouts/slideLayout154.xml"/><Relationship Id="rId54" Type="http://schemas.openxmlformats.org/officeDocument/2006/relationships/slideLayout" Target="../slideLayouts/slideLayout167.xml"/><Relationship Id="rId62" Type="http://schemas.openxmlformats.org/officeDocument/2006/relationships/slideLayout" Target="../slideLayouts/slideLayout175.xml"/><Relationship Id="rId70" Type="http://schemas.openxmlformats.org/officeDocument/2006/relationships/tags" Target="../tags/tag13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slideLayout" Target="../slideLayouts/slideLayout206.xml"/><Relationship Id="rId39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01.xml"/><Relationship Id="rId34" Type="http://schemas.openxmlformats.org/officeDocument/2006/relationships/slideLayout" Target="../slideLayouts/slideLayout214.xml"/><Relationship Id="rId42" Type="http://schemas.openxmlformats.org/officeDocument/2006/relationships/slideLayout" Target="../slideLayouts/slideLayout222.xml"/><Relationship Id="rId47" Type="http://schemas.openxmlformats.org/officeDocument/2006/relationships/slideLayout" Target="../slideLayouts/slideLayout227.xml"/><Relationship Id="rId50" Type="http://schemas.openxmlformats.org/officeDocument/2006/relationships/slideLayout" Target="../slideLayouts/slideLayout230.xml"/><Relationship Id="rId55" Type="http://schemas.openxmlformats.org/officeDocument/2006/relationships/slideLayout" Target="../slideLayouts/slideLayout235.xml"/><Relationship Id="rId63" Type="http://schemas.openxmlformats.org/officeDocument/2006/relationships/slideLayout" Target="../slideLayouts/slideLayout243.xml"/><Relationship Id="rId68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187.xml"/><Relationship Id="rId71" Type="http://schemas.openxmlformats.org/officeDocument/2006/relationships/theme" Target="../theme/theme3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9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32" Type="http://schemas.openxmlformats.org/officeDocument/2006/relationships/slideLayout" Target="../slideLayouts/slideLayout212.xml"/><Relationship Id="rId37" Type="http://schemas.openxmlformats.org/officeDocument/2006/relationships/slideLayout" Target="../slideLayouts/slideLayout217.xml"/><Relationship Id="rId40" Type="http://schemas.openxmlformats.org/officeDocument/2006/relationships/slideLayout" Target="../slideLayouts/slideLayout220.xml"/><Relationship Id="rId45" Type="http://schemas.openxmlformats.org/officeDocument/2006/relationships/slideLayout" Target="../slideLayouts/slideLayout225.xml"/><Relationship Id="rId53" Type="http://schemas.openxmlformats.org/officeDocument/2006/relationships/slideLayout" Target="../slideLayouts/slideLayout233.xml"/><Relationship Id="rId58" Type="http://schemas.openxmlformats.org/officeDocument/2006/relationships/slideLayout" Target="../slideLayouts/slideLayout238.xml"/><Relationship Id="rId66" Type="http://schemas.openxmlformats.org/officeDocument/2006/relationships/slideLayout" Target="../slideLayouts/slideLayout246.xml"/><Relationship Id="rId74" Type="http://schemas.openxmlformats.org/officeDocument/2006/relationships/oleObject" Target="../embeddings/oleObject83.bin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28" Type="http://schemas.openxmlformats.org/officeDocument/2006/relationships/slideLayout" Target="../slideLayouts/slideLayout208.xml"/><Relationship Id="rId36" Type="http://schemas.openxmlformats.org/officeDocument/2006/relationships/slideLayout" Target="../slideLayouts/slideLayout216.xml"/><Relationship Id="rId49" Type="http://schemas.openxmlformats.org/officeDocument/2006/relationships/slideLayout" Target="../slideLayouts/slideLayout229.xml"/><Relationship Id="rId57" Type="http://schemas.openxmlformats.org/officeDocument/2006/relationships/slideLayout" Target="../slideLayouts/slideLayout237.xml"/><Relationship Id="rId61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31" Type="http://schemas.openxmlformats.org/officeDocument/2006/relationships/slideLayout" Target="../slideLayouts/slideLayout211.xml"/><Relationship Id="rId44" Type="http://schemas.openxmlformats.org/officeDocument/2006/relationships/slideLayout" Target="../slideLayouts/slideLayout224.xml"/><Relationship Id="rId52" Type="http://schemas.openxmlformats.org/officeDocument/2006/relationships/slideLayout" Target="../slideLayouts/slideLayout232.xml"/><Relationship Id="rId60" Type="http://schemas.openxmlformats.org/officeDocument/2006/relationships/slideLayout" Target="../slideLayouts/slideLayout240.xml"/><Relationship Id="rId65" Type="http://schemas.openxmlformats.org/officeDocument/2006/relationships/slideLayout" Target="../slideLayouts/slideLayout245.xml"/><Relationship Id="rId73" Type="http://schemas.openxmlformats.org/officeDocument/2006/relationships/tags" Target="../tags/tag158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Relationship Id="rId27" Type="http://schemas.openxmlformats.org/officeDocument/2006/relationships/slideLayout" Target="../slideLayouts/slideLayout207.xml"/><Relationship Id="rId30" Type="http://schemas.openxmlformats.org/officeDocument/2006/relationships/slideLayout" Target="../slideLayouts/slideLayout210.xml"/><Relationship Id="rId35" Type="http://schemas.openxmlformats.org/officeDocument/2006/relationships/slideLayout" Target="../slideLayouts/slideLayout215.xml"/><Relationship Id="rId43" Type="http://schemas.openxmlformats.org/officeDocument/2006/relationships/slideLayout" Target="../slideLayouts/slideLayout223.xml"/><Relationship Id="rId48" Type="http://schemas.openxmlformats.org/officeDocument/2006/relationships/slideLayout" Target="../slideLayouts/slideLayout228.xml"/><Relationship Id="rId56" Type="http://schemas.openxmlformats.org/officeDocument/2006/relationships/slideLayout" Target="../slideLayouts/slideLayout236.xml"/><Relationship Id="rId64" Type="http://schemas.openxmlformats.org/officeDocument/2006/relationships/slideLayout" Target="../slideLayouts/slideLayout244.xml"/><Relationship Id="rId69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188.xml"/><Relationship Id="rId51" Type="http://schemas.openxmlformats.org/officeDocument/2006/relationships/slideLayout" Target="../slideLayouts/slideLayout231.xml"/><Relationship Id="rId72" Type="http://schemas.openxmlformats.org/officeDocument/2006/relationships/vmlDrawing" Target="../drawings/vmlDrawing83.vml"/><Relationship Id="rId3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33" Type="http://schemas.openxmlformats.org/officeDocument/2006/relationships/slideLayout" Target="../slideLayouts/slideLayout213.xml"/><Relationship Id="rId38" Type="http://schemas.openxmlformats.org/officeDocument/2006/relationships/slideLayout" Target="../slideLayouts/slideLayout218.xml"/><Relationship Id="rId46" Type="http://schemas.openxmlformats.org/officeDocument/2006/relationships/slideLayout" Target="../slideLayouts/slideLayout226.xml"/><Relationship Id="rId59" Type="http://schemas.openxmlformats.org/officeDocument/2006/relationships/slideLayout" Target="../slideLayouts/slideLayout239.xml"/><Relationship Id="rId67" Type="http://schemas.openxmlformats.org/officeDocument/2006/relationships/slideLayout" Target="../slideLayouts/slideLayout247.xml"/><Relationship Id="rId20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21.xml"/><Relationship Id="rId54" Type="http://schemas.openxmlformats.org/officeDocument/2006/relationships/slideLayout" Target="../slideLayouts/slideLayout234.xml"/><Relationship Id="rId62" Type="http://schemas.openxmlformats.org/officeDocument/2006/relationships/slideLayout" Target="../slideLayouts/slideLayout242.xml"/><Relationship Id="rId70" Type="http://schemas.openxmlformats.org/officeDocument/2006/relationships/slideLayout" Target="../slideLayouts/slideLayout250.xml"/><Relationship Id="rId75" Type="http://schemas.openxmlformats.org/officeDocument/2006/relationships/image" Target="../media/image1.emf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8.xml"/><Relationship Id="rId26" Type="http://schemas.openxmlformats.org/officeDocument/2006/relationships/slideLayout" Target="../slideLayouts/slideLayout276.xml"/><Relationship Id="rId39" Type="http://schemas.openxmlformats.org/officeDocument/2006/relationships/slideLayout" Target="../slideLayouts/slideLayout289.xml"/><Relationship Id="rId21" Type="http://schemas.openxmlformats.org/officeDocument/2006/relationships/slideLayout" Target="../slideLayouts/slideLayout271.xml"/><Relationship Id="rId34" Type="http://schemas.openxmlformats.org/officeDocument/2006/relationships/slideLayout" Target="../slideLayouts/slideLayout284.xml"/><Relationship Id="rId42" Type="http://schemas.openxmlformats.org/officeDocument/2006/relationships/slideLayout" Target="../slideLayouts/slideLayout292.xml"/><Relationship Id="rId47" Type="http://schemas.openxmlformats.org/officeDocument/2006/relationships/slideLayout" Target="../slideLayouts/slideLayout297.xml"/><Relationship Id="rId50" Type="http://schemas.openxmlformats.org/officeDocument/2006/relationships/slideLayout" Target="../slideLayouts/slideLayout300.xml"/><Relationship Id="rId55" Type="http://schemas.openxmlformats.org/officeDocument/2006/relationships/slideLayout" Target="../slideLayouts/slideLayout305.xml"/><Relationship Id="rId63" Type="http://schemas.openxmlformats.org/officeDocument/2006/relationships/slideLayout" Target="../slideLayouts/slideLayout313.xml"/><Relationship Id="rId68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257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29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61.xml"/><Relationship Id="rId24" Type="http://schemas.openxmlformats.org/officeDocument/2006/relationships/slideLayout" Target="../slideLayouts/slideLayout274.xml"/><Relationship Id="rId32" Type="http://schemas.openxmlformats.org/officeDocument/2006/relationships/slideLayout" Target="../slideLayouts/slideLayout282.xml"/><Relationship Id="rId37" Type="http://schemas.openxmlformats.org/officeDocument/2006/relationships/slideLayout" Target="../slideLayouts/slideLayout287.xml"/><Relationship Id="rId40" Type="http://schemas.openxmlformats.org/officeDocument/2006/relationships/slideLayout" Target="../slideLayouts/slideLayout290.xml"/><Relationship Id="rId45" Type="http://schemas.openxmlformats.org/officeDocument/2006/relationships/slideLayout" Target="../slideLayouts/slideLayout295.xml"/><Relationship Id="rId53" Type="http://schemas.openxmlformats.org/officeDocument/2006/relationships/slideLayout" Target="../slideLayouts/slideLayout303.xml"/><Relationship Id="rId58" Type="http://schemas.openxmlformats.org/officeDocument/2006/relationships/slideLayout" Target="../slideLayouts/slideLayout308.xml"/><Relationship Id="rId66" Type="http://schemas.openxmlformats.org/officeDocument/2006/relationships/slideLayout" Target="../slideLayouts/slideLayout316.xml"/><Relationship Id="rId74" Type="http://schemas.openxmlformats.org/officeDocument/2006/relationships/oleObject" Target="../embeddings/oleObject130.bin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23" Type="http://schemas.openxmlformats.org/officeDocument/2006/relationships/slideLayout" Target="../slideLayouts/slideLayout273.xml"/><Relationship Id="rId28" Type="http://schemas.openxmlformats.org/officeDocument/2006/relationships/slideLayout" Target="../slideLayouts/slideLayout278.xml"/><Relationship Id="rId36" Type="http://schemas.openxmlformats.org/officeDocument/2006/relationships/slideLayout" Target="../slideLayouts/slideLayout286.xml"/><Relationship Id="rId49" Type="http://schemas.openxmlformats.org/officeDocument/2006/relationships/slideLayout" Target="../slideLayouts/slideLayout299.xml"/><Relationship Id="rId57" Type="http://schemas.openxmlformats.org/officeDocument/2006/relationships/slideLayout" Target="../slideLayouts/slideLayout307.xml"/><Relationship Id="rId61" Type="http://schemas.openxmlformats.org/officeDocument/2006/relationships/slideLayout" Target="../slideLayouts/slideLayout311.xml"/><Relationship Id="rId10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69.xml"/><Relationship Id="rId31" Type="http://schemas.openxmlformats.org/officeDocument/2006/relationships/slideLayout" Target="../slideLayouts/slideLayout281.xml"/><Relationship Id="rId44" Type="http://schemas.openxmlformats.org/officeDocument/2006/relationships/slideLayout" Target="../slideLayouts/slideLayout294.xml"/><Relationship Id="rId52" Type="http://schemas.openxmlformats.org/officeDocument/2006/relationships/slideLayout" Target="../slideLayouts/slideLayout302.xml"/><Relationship Id="rId60" Type="http://schemas.openxmlformats.org/officeDocument/2006/relationships/slideLayout" Target="../slideLayouts/slideLayout310.xml"/><Relationship Id="rId65" Type="http://schemas.openxmlformats.org/officeDocument/2006/relationships/slideLayout" Target="../slideLayouts/slideLayout315.xml"/><Relationship Id="rId73" Type="http://schemas.openxmlformats.org/officeDocument/2006/relationships/tags" Target="../tags/tag208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Relationship Id="rId22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277.xml"/><Relationship Id="rId30" Type="http://schemas.openxmlformats.org/officeDocument/2006/relationships/slideLayout" Target="../slideLayouts/slideLayout280.xml"/><Relationship Id="rId35" Type="http://schemas.openxmlformats.org/officeDocument/2006/relationships/slideLayout" Target="../slideLayouts/slideLayout285.xml"/><Relationship Id="rId43" Type="http://schemas.openxmlformats.org/officeDocument/2006/relationships/slideLayout" Target="../slideLayouts/slideLayout293.xml"/><Relationship Id="rId48" Type="http://schemas.openxmlformats.org/officeDocument/2006/relationships/slideLayout" Target="../slideLayouts/slideLayout298.xml"/><Relationship Id="rId56" Type="http://schemas.openxmlformats.org/officeDocument/2006/relationships/slideLayout" Target="../slideLayouts/slideLayout306.xml"/><Relationship Id="rId64" Type="http://schemas.openxmlformats.org/officeDocument/2006/relationships/slideLayout" Target="../slideLayouts/slideLayout314.xml"/><Relationship Id="rId69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258.xml"/><Relationship Id="rId51" Type="http://schemas.openxmlformats.org/officeDocument/2006/relationships/slideLayout" Target="../slideLayouts/slideLayout301.xml"/><Relationship Id="rId72" Type="http://schemas.openxmlformats.org/officeDocument/2006/relationships/vmlDrawing" Target="../drawings/vmlDrawing130.vml"/><Relationship Id="rId3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7.xml"/><Relationship Id="rId25" Type="http://schemas.openxmlformats.org/officeDocument/2006/relationships/slideLayout" Target="../slideLayouts/slideLayout275.xml"/><Relationship Id="rId33" Type="http://schemas.openxmlformats.org/officeDocument/2006/relationships/slideLayout" Target="../slideLayouts/slideLayout283.xml"/><Relationship Id="rId38" Type="http://schemas.openxmlformats.org/officeDocument/2006/relationships/slideLayout" Target="../slideLayouts/slideLayout288.xml"/><Relationship Id="rId46" Type="http://schemas.openxmlformats.org/officeDocument/2006/relationships/slideLayout" Target="../slideLayouts/slideLayout296.xml"/><Relationship Id="rId59" Type="http://schemas.openxmlformats.org/officeDocument/2006/relationships/slideLayout" Target="../slideLayouts/slideLayout309.xml"/><Relationship Id="rId67" Type="http://schemas.openxmlformats.org/officeDocument/2006/relationships/slideLayout" Target="../slideLayouts/slideLayout317.xml"/><Relationship Id="rId20" Type="http://schemas.openxmlformats.org/officeDocument/2006/relationships/slideLayout" Target="../slideLayouts/slideLayout270.xml"/><Relationship Id="rId41" Type="http://schemas.openxmlformats.org/officeDocument/2006/relationships/slideLayout" Target="../slideLayouts/slideLayout291.xml"/><Relationship Id="rId54" Type="http://schemas.openxmlformats.org/officeDocument/2006/relationships/slideLayout" Target="../slideLayouts/slideLayout304.xml"/><Relationship Id="rId62" Type="http://schemas.openxmlformats.org/officeDocument/2006/relationships/slideLayout" Target="../slideLayouts/slideLayout312.xml"/><Relationship Id="rId70" Type="http://schemas.openxmlformats.org/officeDocument/2006/relationships/slideLayout" Target="../slideLayouts/slideLayout320.xml"/><Relationship Id="rId75" Type="http://schemas.openxmlformats.org/officeDocument/2006/relationships/image" Target="../media/image1.emf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46.xml"/><Relationship Id="rId117" Type="http://schemas.openxmlformats.org/officeDocument/2006/relationships/tags" Target="../tags/tag258.xml"/><Relationship Id="rId21" Type="http://schemas.openxmlformats.org/officeDocument/2006/relationships/slideLayout" Target="../slideLayouts/slideLayout341.xml"/><Relationship Id="rId42" Type="http://schemas.openxmlformats.org/officeDocument/2006/relationships/slideLayout" Target="../slideLayouts/slideLayout362.xml"/><Relationship Id="rId47" Type="http://schemas.openxmlformats.org/officeDocument/2006/relationships/slideLayout" Target="../slideLayouts/slideLayout367.xml"/><Relationship Id="rId63" Type="http://schemas.openxmlformats.org/officeDocument/2006/relationships/slideLayout" Target="../slideLayouts/slideLayout383.xml"/><Relationship Id="rId68" Type="http://schemas.openxmlformats.org/officeDocument/2006/relationships/slideLayout" Target="../slideLayouts/slideLayout388.xml"/><Relationship Id="rId84" Type="http://schemas.openxmlformats.org/officeDocument/2006/relationships/slideLayout" Target="../slideLayouts/slideLayout404.xml"/><Relationship Id="rId89" Type="http://schemas.openxmlformats.org/officeDocument/2006/relationships/slideLayout" Target="../slideLayouts/slideLayout409.xml"/><Relationship Id="rId112" Type="http://schemas.openxmlformats.org/officeDocument/2006/relationships/slideLayout" Target="../slideLayouts/slideLayout432.xml"/><Relationship Id="rId16" Type="http://schemas.openxmlformats.org/officeDocument/2006/relationships/slideLayout" Target="../slideLayouts/slideLayout336.xml"/><Relationship Id="rId107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331.xml"/><Relationship Id="rId24" Type="http://schemas.openxmlformats.org/officeDocument/2006/relationships/slideLayout" Target="../slideLayouts/slideLayout344.xml"/><Relationship Id="rId32" Type="http://schemas.openxmlformats.org/officeDocument/2006/relationships/slideLayout" Target="../slideLayouts/slideLayout352.xml"/><Relationship Id="rId37" Type="http://schemas.openxmlformats.org/officeDocument/2006/relationships/slideLayout" Target="../slideLayouts/slideLayout357.xml"/><Relationship Id="rId40" Type="http://schemas.openxmlformats.org/officeDocument/2006/relationships/slideLayout" Target="../slideLayouts/slideLayout360.xml"/><Relationship Id="rId45" Type="http://schemas.openxmlformats.org/officeDocument/2006/relationships/slideLayout" Target="../slideLayouts/slideLayout365.xml"/><Relationship Id="rId53" Type="http://schemas.openxmlformats.org/officeDocument/2006/relationships/slideLayout" Target="../slideLayouts/slideLayout373.xml"/><Relationship Id="rId58" Type="http://schemas.openxmlformats.org/officeDocument/2006/relationships/slideLayout" Target="../slideLayouts/slideLayout378.xml"/><Relationship Id="rId66" Type="http://schemas.openxmlformats.org/officeDocument/2006/relationships/slideLayout" Target="../slideLayouts/slideLayout386.xml"/><Relationship Id="rId74" Type="http://schemas.openxmlformats.org/officeDocument/2006/relationships/slideLayout" Target="../slideLayouts/slideLayout394.xml"/><Relationship Id="rId79" Type="http://schemas.openxmlformats.org/officeDocument/2006/relationships/slideLayout" Target="../slideLayouts/slideLayout399.xml"/><Relationship Id="rId87" Type="http://schemas.openxmlformats.org/officeDocument/2006/relationships/slideLayout" Target="../slideLayouts/slideLayout407.xml"/><Relationship Id="rId102" Type="http://schemas.openxmlformats.org/officeDocument/2006/relationships/slideLayout" Target="../slideLayouts/slideLayout422.xml"/><Relationship Id="rId110" Type="http://schemas.openxmlformats.org/officeDocument/2006/relationships/slideLayout" Target="../slideLayouts/slideLayout430.xml"/><Relationship Id="rId115" Type="http://schemas.openxmlformats.org/officeDocument/2006/relationships/theme" Target="../theme/theme5.xml"/><Relationship Id="rId5" Type="http://schemas.openxmlformats.org/officeDocument/2006/relationships/slideLayout" Target="../slideLayouts/slideLayout325.xml"/><Relationship Id="rId61" Type="http://schemas.openxmlformats.org/officeDocument/2006/relationships/slideLayout" Target="../slideLayouts/slideLayout381.xml"/><Relationship Id="rId82" Type="http://schemas.openxmlformats.org/officeDocument/2006/relationships/slideLayout" Target="../slideLayouts/slideLayout402.xml"/><Relationship Id="rId90" Type="http://schemas.openxmlformats.org/officeDocument/2006/relationships/slideLayout" Target="../slideLayouts/slideLayout410.xml"/><Relationship Id="rId95" Type="http://schemas.openxmlformats.org/officeDocument/2006/relationships/slideLayout" Target="../slideLayouts/slideLayout415.xml"/><Relationship Id="rId19" Type="http://schemas.openxmlformats.org/officeDocument/2006/relationships/slideLayout" Target="../slideLayouts/slideLayout339.xml"/><Relationship Id="rId14" Type="http://schemas.openxmlformats.org/officeDocument/2006/relationships/slideLayout" Target="../slideLayouts/slideLayout334.xml"/><Relationship Id="rId22" Type="http://schemas.openxmlformats.org/officeDocument/2006/relationships/slideLayout" Target="../slideLayouts/slideLayout342.xml"/><Relationship Id="rId27" Type="http://schemas.openxmlformats.org/officeDocument/2006/relationships/slideLayout" Target="../slideLayouts/slideLayout347.xml"/><Relationship Id="rId30" Type="http://schemas.openxmlformats.org/officeDocument/2006/relationships/slideLayout" Target="../slideLayouts/slideLayout350.xml"/><Relationship Id="rId35" Type="http://schemas.openxmlformats.org/officeDocument/2006/relationships/slideLayout" Target="../slideLayouts/slideLayout355.xml"/><Relationship Id="rId43" Type="http://schemas.openxmlformats.org/officeDocument/2006/relationships/slideLayout" Target="../slideLayouts/slideLayout363.xml"/><Relationship Id="rId48" Type="http://schemas.openxmlformats.org/officeDocument/2006/relationships/slideLayout" Target="../slideLayouts/slideLayout368.xml"/><Relationship Id="rId56" Type="http://schemas.openxmlformats.org/officeDocument/2006/relationships/slideLayout" Target="../slideLayouts/slideLayout376.xml"/><Relationship Id="rId64" Type="http://schemas.openxmlformats.org/officeDocument/2006/relationships/slideLayout" Target="../slideLayouts/slideLayout384.xml"/><Relationship Id="rId69" Type="http://schemas.openxmlformats.org/officeDocument/2006/relationships/slideLayout" Target="../slideLayouts/slideLayout389.xml"/><Relationship Id="rId77" Type="http://schemas.openxmlformats.org/officeDocument/2006/relationships/slideLayout" Target="../slideLayouts/slideLayout397.xml"/><Relationship Id="rId100" Type="http://schemas.openxmlformats.org/officeDocument/2006/relationships/slideLayout" Target="../slideLayouts/slideLayout420.xml"/><Relationship Id="rId105" Type="http://schemas.openxmlformats.org/officeDocument/2006/relationships/slideLayout" Target="../slideLayouts/slideLayout425.xml"/><Relationship Id="rId113" Type="http://schemas.openxmlformats.org/officeDocument/2006/relationships/slideLayout" Target="../slideLayouts/slideLayout433.xml"/><Relationship Id="rId118" Type="http://schemas.openxmlformats.org/officeDocument/2006/relationships/tags" Target="../tags/tag259.xml"/><Relationship Id="rId8" Type="http://schemas.openxmlformats.org/officeDocument/2006/relationships/slideLayout" Target="../slideLayouts/slideLayout328.xml"/><Relationship Id="rId51" Type="http://schemas.openxmlformats.org/officeDocument/2006/relationships/slideLayout" Target="../slideLayouts/slideLayout371.xml"/><Relationship Id="rId72" Type="http://schemas.openxmlformats.org/officeDocument/2006/relationships/slideLayout" Target="../slideLayouts/slideLayout392.xml"/><Relationship Id="rId80" Type="http://schemas.openxmlformats.org/officeDocument/2006/relationships/slideLayout" Target="../slideLayouts/slideLayout400.xml"/><Relationship Id="rId85" Type="http://schemas.openxmlformats.org/officeDocument/2006/relationships/slideLayout" Target="../slideLayouts/slideLayout405.xml"/><Relationship Id="rId93" Type="http://schemas.openxmlformats.org/officeDocument/2006/relationships/slideLayout" Target="../slideLayouts/slideLayout413.xml"/><Relationship Id="rId98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32.xml"/><Relationship Id="rId17" Type="http://schemas.openxmlformats.org/officeDocument/2006/relationships/slideLayout" Target="../slideLayouts/slideLayout337.xml"/><Relationship Id="rId25" Type="http://schemas.openxmlformats.org/officeDocument/2006/relationships/slideLayout" Target="../slideLayouts/slideLayout345.xml"/><Relationship Id="rId33" Type="http://schemas.openxmlformats.org/officeDocument/2006/relationships/slideLayout" Target="../slideLayouts/slideLayout353.xml"/><Relationship Id="rId38" Type="http://schemas.openxmlformats.org/officeDocument/2006/relationships/slideLayout" Target="../slideLayouts/slideLayout358.xml"/><Relationship Id="rId46" Type="http://schemas.openxmlformats.org/officeDocument/2006/relationships/slideLayout" Target="../slideLayouts/slideLayout366.xml"/><Relationship Id="rId59" Type="http://schemas.openxmlformats.org/officeDocument/2006/relationships/slideLayout" Target="../slideLayouts/slideLayout379.xml"/><Relationship Id="rId67" Type="http://schemas.openxmlformats.org/officeDocument/2006/relationships/slideLayout" Target="../slideLayouts/slideLayout387.xml"/><Relationship Id="rId103" Type="http://schemas.openxmlformats.org/officeDocument/2006/relationships/slideLayout" Target="../slideLayouts/slideLayout423.xml"/><Relationship Id="rId108" Type="http://schemas.openxmlformats.org/officeDocument/2006/relationships/slideLayout" Target="../slideLayouts/slideLayout428.xml"/><Relationship Id="rId116" Type="http://schemas.openxmlformats.org/officeDocument/2006/relationships/vmlDrawing" Target="../drawings/vmlDrawing177.vml"/><Relationship Id="rId20" Type="http://schemas.openxmlformats.org/officeDocument/2006/relationships/slideLayout" Target="../slideLayouts/slideLayout340.xml"/><Relationship Id="rId41" Type="http://schemas.openxmlformats.org/officeDocument/2006/relationships/slideLayout" Target="../slideLayouts/slideLayout361.xml"/><Relationship Id="rId54" Type="http://schemas.openxmlformats.org/officeDocument/2006/relationships/slideLayout" Target="../slideLayouts/slideLayout374.xml"/><Relationship Id="rId62" Type="http://schemas.openxmlformats.org/officeDocument/2006/relationships/slideLayout" Target="../slideLayouts/slideLayout382.xml"/><Relationship Id="rId70" Type="http://schemas.openxmlformats.org/officeDocument/2006/relationships/slideLayout" Target="../slideLayouts/slideLayout390.xml"/><Relationship Id="rId75" Type="http://schemas.openxmlformats.org/officeDocument/2006/relationships/slideLayout" Target="../slideLayouts/slideLayout395.xml"/><Relationship Id="rId83" Type="http://schemas.openxmlformats.org/officeDocument/2006/relationships/slideLayout" Target="../slideLayouts/slideLayout403.xml"/><Relationship Id="rId88" Type="http://schemas.openxmlformats.org/officeDocument/2006/relationships/slideLayout" Target="../slideLayouts/slideLayout408.xml"/><Relationship Id="rId91" Type="http://schemas.openxmlformats.org/officeDocument/2006/relationships/slideLayout" Target="../slideLayouts/slideLayout411.xml"/><Relationship Id="rId96" Type="http://schemas.openxmlformats.org/officeDocument/2006/relationships/slideLayout" Target="../slideLayouts/slideLayout416.xml"/><Relationship Id="rId111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321.xml"/><Relationship Id="rId6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35.xml"/><Relationship Id="rId23" Type="http://schemas.openxmlformats.org/officeDocument/2006/relationships/slideLayout" Target="../slideLayouts/slideLayout343.xml"/><Relationship Id="rId28" Type="http://schemas.openxmlformats.org/officeDocument/2006/relationships/slideLayout" Target="../slideLayouts/slideLayout348.xml"/><Relationship Id="rId36" Type="http://schemas.openxmlformats.org/officeDocument/2006/relationships/slideLayout" Target="../slideLayouts/slideLayout356.xml"/><Relationship Id="rId49" Type="http://schemas.openxmlformats.org/officeDocument/2006/relationships/slideLayout" Target="../slideLayouts/slideLayout369.xml"/><Relationship Id="rId57" Type="http://schemas.openxmlformats.org/officeDocument/2006/relationships/slideLayout" Target="../slideLayouts/slideLayout377.xml"/><Relationship Id="rId106" Type="http://schemas.openxmlformats.org/officeDocument/2006/relationships/slideLayout" Target="../slideLayouts/slideLayout426.xml"/><Relationship Id="rId114" Type="http://schemas.openxmlformats.org/officeDocument/2006/relationships/slideLayout" Target="../slideLayouts/slideLayout434.xml"/><Relationship Id="rId119" Type="http://schemas.openxmlformats.org/officeDocument/2006/relationships/oleObject" Target="../embeddings/oleObject177.bin"/><Relationship Id="rId10" Type="http://schemas.openxmlformats.org/officeDocument/2006/relationships/slideLayout" Target="../slideLayouts/slideLayout330.xml"/><Relationship Id="rId31" Type="http://schemas.openxmlformats.org/officeDocument/2006/relationships/slideLayout" Target="../slideLayouts/slideLayout351.xml"/><Relationship Id="rId44" Type="http://schemas.openxmlformats.org/officeDocument/2006/relationships/slideLayout" Target="../slideLayouts/slideLayout364.xml"/><Relationship Id="rId52" Type="http://schemas.openxmlformats.org/officeDocument/2006/relationships/slideLayout" Target="../slideLayouts/slideLayout372.xml"/><Relationship Id="rId60" Type="http://schemas.openxmlformats.org/officeDocument/2006/relationships/slideLayout" Target="../slideLayouts/slideLayout380.xml"/><Relationship Id="rId65" Type="http://schemas.openxmlformats.org/officeDocument/2006/relationships/slideLayout" Target="../slideLayouts/slideLayout385.xml"/><Relationship Id="rId73" Type="http://schemas.openxmlformats.org/officeDocument/2006/relationships/slideLayout" Target="../slideLayouts/slideLayout393.xml"/><Relationship Id="rId78" Type="http://schemas.openxmlformats.org/officeDocument/2006/relationships/slideLayout" Target="../slideLayouts/slideLayout398.xml"/><Relationship Id="rId81" Type="http://schemas.openxmlformats.org/officeDocument/2006/relationships/slideLayout" Target="../slideLayouts/slideLayout401.xml"/><Relationship Id="rId86" Type="http://schemas.openxmlformats.org/officeDocument/2006/relationships/slideLayout" Target="../slideLayouts/slideLayout406.xml"/><Relationship Id="rId94" Type="http://schemas.openxmlformats.org/officeDocument/2006/relationships/slideLayout" Target="../slideLayouts/slideLayout414.xml"/><Relationship Id="rId99" Type="http://schemas.openxmlformats.org/officeDocument/2006/relationships/slideLayout" Target="../slideLayouts/slideLayout419.xml"/><Relationship Id="rId101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324.xml"/><Relationship Id="rId9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3.xml"/><Relationship Id="rId18" Type="http://schemas.openxmlformats.org/officeDocument/2006/relationships/slideLayout" Target="../slideLayouts/slideLayout338.xml"/><Relationship Id="rId39" Type="http://schemas.openxmlformats.org/officeDocument/2006/relationships/slideLayout" Target="../slideLayouts/slideLayout359.xml"/><Relationship Id="rId109" Type="http://schemas.openxmlformats.org/officeDocument/2006/relationships/slideLayout" Target="../slideLayouts/slideLayout429.xml"/><Relationship Id="rId34" Type="http://schemas.openxmlformats.org/officeDocument/2006/relationships/slideLayout" Target="../slideLayouts/slideLayout354.xml"/><Relationship Id="rId50" Type="http://schemas.openxmlformats.org/officeDocument/2006/relationships/slideLayout" Target="../slideLayouts/slideLayout370.xml"/><Relationship Id="rId55" Type="http://schemas.openxmlformats.org/officeDocument/2006/relationships/slideLayout" Target="../slideLayouts/slideLayout375.xml"/><Relationship Id="rId76" Type="http://schemas.openxmlformats.org/officeDocument/2006/relationships/slideLayout" Target="../slideLayouts/slideLayout396.xml"/><Relationship Id="rId97" Type="http://schemas.openxmlformats.org/officeDocument/2006/relationships/slideLayout" Target="../slideLayouts/slideLayout417.xml"/><Relationship Id="rId104" Type="http://schemas.openxmlformats.org/officeDocument/2006/relationships/slideLayout" Target="../slideLayouts/slideLayout424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327.xml"/><Relationship Id="rId71" Type="http://schemas.openxmlformats.org/officeDocument/2006/relationships/slideLayout" Target="../slideLayouts/slideLayout391.xml"/><Relationship Id="rId92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322.xml"/><Relationship Id="rId29" Type="http://schemas.openxmlformats.org/officeDocument/2006/relationships/slideLayout" Target="../slideLayouts/slideLayout3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16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think-cell Slide" r:id="rId118" imgW="270" imgH="270" progId="TCLayout.ActiveDocument.1">
                  <p:embed/>
                </p:oleObj>
              </mc:Choice>
              <mc:Fallback>
                <p:oleObj name="think-cell Slide" r:id="rId118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1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154893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736" r:id="rId76"/>
    <p:sldLayoutId id="2147483737" r:id="rId77"/>
    <p:sldLayoutId id="2147483738" r:id="rId78"/>
    <p:sldLayoutId id="2147483739" r:id="rId79"/>
    <p:sldLayoutId id="2147483740" r:id="rId80"/>
    <p:sldLayoutId id="2147483741" r:id="rId81"/>
    <p:sldLayoutId id="2147483742" r:id="rId82"/>
    <p:sldLayoutId id="2147483743" r:id="rId83"/>
    <p:sldLayoutId id="2147483744" r:id="rId84"/>
    <p:sldLayoutId id="2147483745" r:id="rId85"/>
    <p:sldLayoutId id="2147483746" r:id="rId86"/>
    <p:sldLayoutId id="2147483747" r:id="rId87"/>
    <p:sldLayoutId id="2147483748" r:id="rId88"/>
    <p:sldLayoutId id="2147483749" r:id="rId89"/>
    <p:sldLayoutId id="2147483750" r:id="rId90"/>
    <p:sldLayoutId id="2147483751" r:id="rId91"/>
    <p:sldLayoutId id="2147483752" r:id="rId92"/>
    <p:sldLayoutId id="2147483753" r:id="rId93"/>
    <p:sldLayoutId id="2147483754" r:id="rId94"/>
    <p:sldLayoutId id="2147483755" r:id="rId95"/>
    <p:sldLayoutId id="2147483756" r:id="rId96"/>
    <p:sldLayoutId id="2147483757" r:id="rId97"/>
    <p:sldLayoutId id="2147483758" r:id="rId98"/>
    <p:sldLayoutId id="2147483759" r:id="rId99"/>
    <p:sldLayoutId id="2147483760" r:id="rId100"/>
    <p:sldLayoutId id="2147483761" r:id="rId101"/>
    <p:sldLayoutId id="2147483762" r:id="rId102"/>
    <p:sldLayoutId id="2147483763" r:id="rId103"/>
    <p:sldLayoutId id="2147483764" r:id="rId104"/>
    <p:sldLayoutId id="2147483765" r:id="rId105"/>
    <p:sldLayoutId id="2147483766" r:id="rId106"/>
    <p:sldLayoutId id="2147483767" r:id="rId107"/>
    <p:sldLayoutId id="2147483768" r:id="rId108"/>
    <p:sldLayoutId id="2147483769" r:id="rId109"/>
    <p:sldLayoutId id="2147483770" r:id="rId110"/>
    <p:sldLayoutId id="2147483771" r:id="rId111"/>
    <p:sldLayoutId id="2147483772" r:id="rId112"/>
    <p:sldLayoutId id="2147483773" r:id="rId1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0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3"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68079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3" r:id="rId34"/>
    <p:sldLayoutId id="2147483824" r:id="rId35"/>
    <p:sldLayoutId id="2147483825" r:id="rId36"/>
    <p:sldLayoutId id="2147483826" r:id="rId37"/>
    <p:sldLayoutId id="2147483827" r:id="rId38"/>
    <p:sldLayoutId id="2147483828" r:id="rId39"/>
    <p:sldLayoutId id="2147483829" r:id="rId40"/>
    <p:sldLayoutId id="2147483830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37" r:id="rId48"/>
    <p:sldLayoutId id="2147483838" r:id="rId49"/>
    <p:sldLayoutId id="2147483839" r:id="rId50"/>
    <p:sldLayoutId id="2147483840" r:id="rId51"/>
    <p:sldLayoutId id="2147483841" r:id="rId52"/>
    <p:sldLayoutId id="2147483842" r:id="rId53"/>
    <p:sldLayoutId id="2147483843" r:id="rId54"/>
    <p:sldLayoutId id="2147483844" r:id="rId55"/>
    <p:sldLayoutId id="2147483845" r:id="rId56"/>
    <p:sldLayoutId id="2147483846" r:id="rId57"/>
    <p:sldLayoutId id="2147483847" r:id="rId58"/>
    <p:sldLayoutId id="2147483848" r:id="rId59"/>
    <p:sldLayoutId id="2147483849" r:id="rId60"/>
    <p:sldLayoutId id="2147483850" r:id="rId61"/>
    <p:sldLayoutId id="2147483851" r:id="rId62"/>
    <p:sldLayoutId id="2147483852" r:id="rId63"/>
    <p:sldLayoutId id="2147483853" r:id="rId64"/>
    <p:sldLayoutId id="2147483854" r:id="rId65"/>
    <p:sldLayoutId id="2147483855" r:id="rId66"/>
    <p:sldLayoutId id="2147483856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3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7" name="think-cell Slide" r:id="rId74" imgW="270" imgH="270" progId="TCLayout.ActiveDocument.1">
                  <p:embed/>
                </p:oleObj>
              </mc:Choice>
              <mc:Fallback>
                <p:oleObj name="think-cell Slide" r:id="rId7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952098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  <p:sldLayoutId id="2147483885" r:id="rId28"/>
    <p:sldLayoutId id="2147483886" r:id="rId29"/>
    <p:sldLayoutId id="2147483887" r:id="rId30"/>
    <p:sldLayoutId id="2147483888" r:id="rId31"/>
    <p:sldLayoutId id="2147483889" r:id="rId32"/>
    <p:sldLayoutId id="2147483890" r:id="rId33"/>
    <p:sldLayoutId id="2147483891" r:id="rId34"/>
    <p:sldLayoutId id="2147483892" r:id="rId35"/>
    <p:sldLayoutId id="2147483893" r:id="rId36"/>
    <p:sldLayoutId id="2147483894" r:id="rId37"/>
    <p:sldLayoutId id="2147483895" r:id="rId38"/>
    <p:sldLayoutId id="2147483896" r:id="rId39"/>
    <p:sldLayoutId id="2147483897" r:id="rId40"/>
    <p:sldLayoutId id="2147483898" r:id="rId41"/>
    <p:sldLayoutId id="2147483899" r:id="rId42"/>
    <p:sldLayoutId id="2147483900" r:id="rId43"/>
    <p:sldLayoutId id="2147483901" r:id="rId44"/>
    <p:sldLayoutId id="2147483902" r:id="rId45"/>
    <p:sldLayoutId id="2147483903" r:id="rId46"/>
    <p:sldLayoutId id="2147483904" r:id="rId47"/>
    <p:sldLayoutId id="2147483905" r:id="rId48"/>
    <p:sldLayoutId id="2147483906" r:id="rId49"/>
    <p:sldLayoutId id="2147483907" r:id="rId50"/>
    <p:sldLayoutId id="2147483908" r:id="rId51"/>
    <p:sldLayoutId id="2147483909" r:id="rId52"/>
    <p:sldLayoutId id="2147483910" r:id="rId53"/>
    <p:sldLayoutId id="2147483911" r:id="rId54"/>
    <p:sldLayoutId id="2147483912" r:id="rId55"/>
    <p:sldLayoutId id="2147483913" r:id="rId56"/>
    <p:sldLayoutId id="2147483914" r:id="rId57"/>
    <p:sldLayoutId id="2147483915" r:id="rId58"/>
    <p:sldLayoutId id="2147483916" r:id="rId59"/>
    <p:sldLayoutId id="2147483917" r:id="rId60"/>
    <p:sldLayoutId id="2147483918" r:id="rId61"/>
    <p:sldLayoutId id="2147483919" r:id="rId62"/>
    <p:sldLayoutId id="2147483920" r:id="rId63"/>
    <p:sldLayoutId id="2147483921" r:id="rId64"/>
    <p:sldLayoutId id="2147483922" r:id="rId65"/>
    <p:sldLayoutId id="2147483923" r:id="rId66"/>
    <p:sldLayoutId id="2147483924" r:id="rId67"/>
    <p:sldLayoutId id="2147483925" r:id="rId68"/>
    <p:sldLayoutId id="2147483926" r:id="rId69"/>
    <p:sldLayoutId id="2147483927" r:id="rId7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60" name="think-cell Slide" r:id="rId74" imgW="270" imgH="270" progId="TCLayout.ActiveDocument.1">
                  <p:embed/>
                </p:oleObj>
              </mc:Choice>
              <mc:Fallback>
                <p:oleObj name="think-cell Slide" r:id="rId7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54383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47" r:id="rId19"/>
    <p:sldLayoutId id="2147483948" r:id="rId20"/>
    <p:sldLayoutId id="2147483949" r:id="rId21"/>
    <p:sldLayoutId id="2147483950" r:id="rId22"/>
    <p:sldLayoutId id="2147483951" r:id="rId23"/>
    <p:sldLayoutId id="2147483952" r:id="rId24"/>
    <p:sldLayoutId id="2147483953" r:id="rId25"/>
    <p:sldLayoutId id="2147483954" r:id="rId26"/>
    <p:sldLayoutId id="2147483955" r:id="rId27"/>
    <p:sldLayoutId id="2147483956" r:id="rId28"/>
    <p:sldLayoutId id="2147483957" r:id="rId29"/>
    <p:sldLayoutId id="2147483958" r:id="rId30"/>
    <p:sldLayoutId id="2147483959" r:id="rId31"/>
    <p:sldLayoutId id="2147483960" r:id="rId32"/>
    <p:sldLayoutId id="2147483961" r:id="rId33"/>
    <p:sldLayoutId id="2147483962" r:id="rId34"/>
    <p:sldLayoutId id="2147483963" r:id="rId35"/>
    <p:sldLayoutId id="2147483964" r:id="rId36"/>
    <p:sldLayoutId id="2147483965" r:id="rId37"/>
    <p:sldLayoutId id="2147483966" r:id="rId38"/>
    <p:sldLayoutId id="2147483967" r:id="rId39"/>
    <p:sldLayoutId id="2147483968" r:id="rId40"/>
    <p:sldLayoutId id="2147483969" r:id="rId41"/>
    <p:sldLayoutId id="2147483970" r:id="rId42"/>
    <p:sldLayoutId id="2147483971" r:id="rId43"/>
    <p:sldLayoutId id="2147483972" r:id="rId44"/>
    <p:sldLayoutId id="2147483973" r:id="rId45"/>
    <p:sldLayoutId id="2147483974" r:id="rId46"/>
    <p:sldLayoutId id="2147483975" r:id="rId47"/>
    <p:sldLayoutId id="2147483976" r:id="rId48"/>
    <p:sldLayoutId id="2147483977" r:id="rId49"/>
    <p:sldLayoutId id="2147483978" r:id="rId50"/>
    <p:sldLayoutId id="2147483979" r:id="rId51"/>
    <p:sldLayoutId id="2147483980" r:id="rId52"/>
    <p:sldLayoutId id="2147483981" r:id="rId53"/>
    <p:sldLayoutId id="2147483982" r:id="rId54"/>
    <p:sldLayoutId id="2147483983" r:id="rId55"/>
    <p:sldLayoutId id="2147483984" r:id="rId56"/>
    <p:sldLayoutId id="2147483985" r:id="rId57"/>
    <p:sldLayoutId id="2147483986" r:id="rId58"/>
    <p:sldLayoutId id="2147483987" r:id="rId59"/>
    <p:sldLayoutId id="2147483988" r:id="rId60"/>
    <p:sldLayoutId id="2147483989" r:id="rId61"/>
    <p:sldLayoutId id="2147483990" r:id="rId62"/>
    <p:sldLayoutId id="2147483991" r:id="rId63"/>
    <p:sldLayoutId id="2147483992" r:id="rId64"/>
    <p:sldLayoutId id="2147483993" r:id="rId65"/>
    <p:sldLayoutId id="2147483994" r:id="rId66"/>
    <p:sldLayoutId id="2147483995" r:id="rId67"/>
    <p:sldLayoutId id="2147483996" r:id="rId68"/>
    <p:sldLayoutId id="2147483997" r:id="rId69"/>
    <p:sldLayoutId id="2147483998" r:id="rId7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1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2" name="think-cell Slide" r:id="rId119" imgW="270" imgH="270" progId="TCLayout.ActiveDocument.1">
                  <p:embed/>
                </p:oleObj>
              </mc:Choice>
              <mc:Fallback>
                <p:oleObj name="think-cell Slide" r:id="rId119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1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sym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Trebuchet MS" panose="020B0603020202020204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Trebuchet MS" panose="020B0603020202020204" pitchFamily="34" charset="0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323148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  <p:sldLayoutId id="2147484018" r:id="rId19"/>
    <p:sldLayoutId id="2147484019" r:id="rId20"/>
    <p:sldLayoutId id="2147484020" r:id="rId21"/>
    <p:sldLayoutId id="2147484021" r:id="rId22"/>
    <p:sldLayoutId id="2147484022" r:id="rId23"/>
    <p:sldLayoutId id="2147484023" r:id="rId24"/>
    <p:sldLayoutId id="2147484024" r:id="rId25"/>
    <p:sldLayoutId id="2147484025" r:id="rId26"/>
    <p:sldLayoutId id="2147484026" r:id="rId27"/>
    <p:sldLayoutId id="2147484027" r:id="rId28"/>
    <p:sldLayoutId id="2147484028" r:id="rId29"/>
    <p:sldLayoutId id="2147484029" r:id="rId30"/>
    <p:sldLayoutId id="2147484030" r:id="rId31"/>
    <p:sldLayoutId id="2147484031" r:id="rId32"/>
    <p:sldLayoutId id="2147484032" r:id="rId33"/>
    <p:sldLayoutId id="2147484033" r:id="rId34"/>
    <p:sldLayoutId id="2147484034" r:id="rId35"/>
    <p:sldLayoutId id="2147484035" r:id="rId36"/>
    <p:sldLayoutId id="2147484036" r:id="rId37"/>
    <p:sldLayoutId id="2147484037" r:id="rId38"/>
    <p:sldLayoutId id="2147484038" r:id="rId39"/>
    <p:sldLayoutId id="2147484039" r:id="rId40"/>
    <p:sldLayoutId id="2147484040" r:id="rId41"/>
    <p:sldLayoutId id="2147484041" r:id="rId42"/>
    <p:sldLayoutId id="2147484042" r:id="rId43"/>
    <p:sldLayoutId id="2147484043" r:id="rId44"/>
    <p:sldLayoutId id="2147484044" r:id="rId45"/>
    <p:sldLayoutId id="2147484045" r:id="rId46"/>
    <p:sldLayoutId id="2147484046" r:id="rId47"/>
    <p:sldLayoutId id="2147484047" r:id="rId48"/>
    <p:sldLayoutId id="2147484048" r:id="rId49"/>
    <p:sldLayoutId id="2147484049" r:id="rId50"/>
    <p:sldLayoutId id="2147484050" r:id="rId51"/>
    <p:sldLayoutId id="2147484051" r:id="rId52"/>
    <p:sldLayoutId id="2147484052" r:id="rId53"/>
    <p:sldLayoutId id="2147484053" r:id="rId54"/>
    <p:sldLayoutId id="2147484054" r:id="rId55"/>
    <p:sldLayoutId id="2147484055" r:id="rId56"/>
    <p:sldLayoutId id="2147484056" r:id="rId57"/>
    <p:sldLayoutId id="2147484057" r:id="rId58"/>
    <p:sldLayoutId id="2147484058" r:id="rId59"/>
    <p:sldLayoutId id="2147484059" r:id="rId60"/>
    <p:sldLayoutId id="2147484060" r:id="rId61"/>
    <p:sldLayoutId id="2147484061" r:id="rId62"/>
    <p:sldLayoutId id="2147484062" r:id="rId63"/>
    <p:sldLayoutId id="2147484063" r:id="rId64"/>
    <p:sldLayoutId id="2147484064" r:id="rId65"/>
    <p:sldLayoutId id="2147484065" r:id="rId66"/>
    <p:sldLayoutId id="2147484066" r:id="rId67"/>
    <p:sldLayoutId id="2147484067" r:id="rId68"/>
    <p:sldLayoutId id="2147484068" r:id="rId69"/>
    <p:sldLayoutId id="2147484069" r:id="rId70"/>
    <p:sldLayoutId id="2147484070" r:id="rId71"/>
    <p:sldLayoutId id="2147484071" r:id="rId72"/>
    <p:sldLayoutId id="2147484072" r:id="rId73"/>
    <p:sldLayoutId id="2147484073" r:id="rId74"/>
    <p:sldLayoutId id="2147484074" r:id="rId75"/>
    <p:sldLayoutId id="2147484075" r:id="rId76"/>
    <p:sldLayoutId id="2147484076" r:id="rId77"/>
    <p:sldLayoutId id="2147484077" r:id="rId78"/>
    <p:sldLayoutId id="2147484078" r:id="rId79"/>
    <p:sldLayoutId id="2147484079" r:id="rId80"/>
    <p:sldLayoutId id="2147484080" r:id="rId81"/>
    <p:sldLayoutId id="2147484081" r:id="rId82"/>
    <p:sldLayoutId id="2147484082" r:id="rId83"/>
    <p:sldLayoutId id="2147484083" r:id="rId84"/>
    <p:sldLayoutId id="2147484084" r:id="rId85"/>
    <p:sldLayoutId id="2147484085" r:id="rId86"/>
    <p:sldLayoutId id="2147484086" r:id="rId87"/>
    <p:sldLayoutId id="2147484087" r:id="rId88"/>
    <p:sldLayoutId id="2147484088" r:id="rId89"/>
    <p:sldLayoutId id="2147484089" r:id="rId90"/>
    <p:sldLayoutId id="2147484090" r:id="rId91"/>
    <p:sldLayoutId id="2147484091" r:id="rId92"/>
    <p:sldLayoutId id="2147484092" r:id="rId93"/>
    <p:sldLayoutId id="2147484093" r:id="rId94"/>
    <p:sldLayoutId id="2147484094" r:id="rId95"/>
    <p:sldLayoutId id="2147484095" r:id="rId96"/>
    <p:sldLayoutId id="2147484096" r:id="rId97"/>
    <p:sldLayoutId id="2147484097" r:id="rId98"/>
    <p:sldLayoutId id="2147484098" r:id="rId99"/>
    <p:sldLayoutId id="2147484099" r:id="rId100"/>
    <p:sldLayoutId id="2147484100" r:id="rId101"/>
    <p:sldLayoutId id="2147484101" r:id="rId102"/>
    <p:sldLayoutId id="2147484102" r:id="rId103"/>
    <p:sldLayoutId id="2147484103" r:id="rId104"/>
    <p:sldLayoutId id="2147484104" r:id="rId105"/>
    <p:sldLayoutId id="2147484105" r:id="rId106"/>
    <p:sldLayoutId id="2147484106" r:id="rId107"/>
    <p:sldLayoutId id="2147484107" r:id="rId108"/>
    <p:sldLayoutId id="2147484108" r:id="rId109"/>
    <p:sldLayoutId id="2147484109" r:id="rId110"/>
    <p:sldLayoutId id="2147484110" r:id="rId111"/>
    <p:sldLayoutId id="2147484111" r:id="rId112"/>
    <p:sldLayoutId id="2147484112" r:id="rId113"/>
    <p:sldLayoutId id="2147484113" r:id="rId1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Trebuchet MS" panose="020B0603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Trebuchet MS" panose="020B0603020202020204" pitchFamily="34" charset="0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Trebuchet MS" panose="020B0603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2" Type="http://schemas.openxmlformats.org/officeDocument/2006/relationships/tags" Target="../tags/tag392.xml"/><Relationship Id="rId1" Type="http://schemas.openxmlformats.org/officeDocument/2006/relationships/vmlDrawing" Target="../drawings/vmlDrawing241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4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2.xml"/><Relationship Id="rId2" Type="http://schemas.openxmlformats.org/officeDocument/2006/relationships/tags" Target="../tags/tag393.xml"/><Relationship Id="rId1" Type="http://schemas.openxmlformats.org/officeDocument/2006/relationships/vmlDrawing" Target="../drawings/vmlDrawing242.v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42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2" Type="http://schemas.openxmlformats.org/officeDocument/2006/relationships/tags" Target="../tags/tag394.xml"/><Relationship Id="rId1" Type="http://schemas.openxmlformats.org/officeDocument/2006/relationships/vmlDrawing" Target="../drawings/vmlDrawing243.vml"/><Relationship Id="rId6" Type="http://schemas.openxmlformats.org/officeDocument/2006/relationships/tags" Target="../tags/tag398.xml"/><Relationship Id="rId11" Type="http://schemas.openxmlformats.org/officeDocument/2006/relationships/image" Target="../media/image41.emf"/><Relationship Id="rId5" Type="http://schemas.openxmlformats.org/officeDocument/2006/relationships/tags" Target="../tags/tag397.xml"/><Relationship Id="rId10" Type="http://schemas.openxmlformats.org/officeDocument/2006/relationships/oleObject" Target="../embeddings/oleObject243.bin"/><Relationship Id="rId4" Type="http://schemas.openxmlformats.org/officeDocument/2006/relationships/tags" Target="../tags/tag396.xml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2.xml"/><Relationship Id="rId2" Type="http://schemas.openxmlformats.org/officeDocument/2006/relationships/tags" Target="../tags/tag401.xml"/><Relationship Id="rId1" Type="http://schemas.openxmlformats.org/officeDocument/2006/relationships/vmlDrawing" Target="../drawings/vmlDrawing244.vml"/><Relationship Id="rId5" Type="http://schemas.openxmlformats.org/officeDocument/2006/relationships/image" Target="../media/image47.emf"/><Relationship Id="rId4" Type="http://schemas.openxmlformats.org/officeDocument/2006/relationships/oleObject" Target="../embeddings/oleObject24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5.xml"/><Relationship Id="rId2" Type="http://schemas.openxmlformats.org/officeDocument/2006/relationships/tags" Target="../tags/tag402.xml"/><Relationship Id="rId1" Type="http://schemas.openxmlformats.org/officeDocument/2006/relationships/vmlDrawing" Target="../drawings/vmlDrawing245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24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3.xml"/><Relationship Id="rId2" Type="http://schemas.openxmlformats.org/officeDocument/2006/relationships/tags" Target="../tags/tag403.xml"/><Relationship Id="rId1" Type="http://schemas.openxmlformats.org/officeDocument/2006/relationships/vmlDrawing" Target="../drawings/vmlDrawing246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4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9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Updated: 22 mar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2024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r>
              <a:rPr lang="en-US" dirty="0" smtClean="0"/>
              <a:t>NSS-Supply 2.0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3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think-cell data - do not delete" hidden="1">
            <a:extLst>
              <a:ext uri="{FF2B5EF4-FFF2-40B4-BE49-F238E27FC236}">
                <a16:creationId xmlns:a16="http://schemas.microsoft.com/office/drawing/2014/main" id="{2C5E5E65-2965-C959-E004-CC4E17A5BEA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08" name="think-cell Slide" r:id="rId4" imgW="405" imgH="405" progId="TCLayout.ActiveDocument.1">
                  <p:embed/>
                </p:oleObj>
              </mc:Choice>
              <mc:Fallback>
                <p:oleObj name="think-cell Slide" r:id="rId4" imgW="405" imgH="405" progId="TCLayout.ActiveDocument.1">
                  <p:embed/>
                  <p:pic>
                    <p:nvPicPr>
                      <p:cNvPr id="5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C5E5E65-2965-C959-E004-CC4E17A5BE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27270" y="365453"/>
            <a:ext cx="8459798" cy="775597"/>
          </a:xfrm>
        </p:spPr>
        <p:txBody>
          <a:bodyPr vert="horz"/>
          <a:lstStyle/>
          <a:p>
            <a:r>
              <a:rPr lang="en-US" sz="2800" dirty="0">
                <a:solidFill>
                  <a:srgbClr val="002060"/>
                </a:solidFill>
              </a:rPr>
              <a:t>The original NSS-Supply 1.0 focused on capturing value within </a:t>
            </a:r>
            <a:r>
              <a:rPr lang="en-US" sz="2800" dirty="0" smtClean="0">
                <a:solidFill>
                  <a:srgbClr val="002060"/>
                </a:solidFill>
              </a:rPr>
              <a:t>the </a:t>
            </a:r>
            <a:r>
              <a:rPr lang="en-US" sz="2800" dirty="0">
                <a:solidFill>
                  <a:srgbClr val="002060"/>
                </a:solidFill>
              </a:rPr>
              <a:t>supply chain</a:t>
            </a:r>
            <a:endParaRPr lang="en-US" sz="28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7251598" y="2544790"/>
            <a:ext cx="0" cy="3805645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94">
            <a:extLst>
              <a:ext uri="{FF2B5EF4-FFF2-40B4-BE49-F238E27FC236}">
                <a16:creationId xmlns:a16="http://schemas.microsoft.com/office/drawing/2014/main" id="{48F2996B-44FF-A4C4-238F-6AB3ECF5496F}"/>
              </a:ext>
            </a:extLst>
          </p:cNvPr>
          <p:cNvSpPr>
            <a:spLocks/>
          </p:cNvSpPr>
          <p:nvPr/>
        </p:nvSpPr>
        <p:spPr bwMode="gray">
          <a:xfrm>
            <a:off x="7101049" y="4278410"/>
            <a:ext cx="306171" cy="306910"/>
          </a:xfrm>
          <a:custGeom>
            <a:avLst/>
            <a:gdLst>
              <a:gd name="T0" fmla="*/ 0 w 1052"/>
              <a:gd name="T1" fmla="*/ 526 h 1052"/>
              <a:gd name="T2" fmla="*/ 0 w 1052"/>
              <a:gd name="T3" fmla="*/ 526 h 1052"/>
              <a:gd name="T4" fmla="*/ 526 w 1052"/>
              <a:gd name="T5" fmla="*/ 0 h 1052"/>
              <a:gd name="T6" fmla="*/ 1052 w 1052"/>
              <a:gd name="T7" fmla="*/ 526 h 1052"/>
              <a:gd name="T8" fmla="*/ 1052 w 1052"/>
              <a:gd name="T9" fmla="*/ 526 h 1052"/>
              <a:gd name="T10" fmla="*/ 526 w 1052"/>
              <a:gd name="T11" fmla="*/ 1052 h 1052"/>
              <a:gd name="T12" fmla="*/ 526 w 1052"/>
              <a:gd name="T13" fmla="*/ 1052 h 1052"/>
              <a:gd name="T14" fmla="*/ 0 w 1052"/>
              <a:gd name="T15" fmla="*/ 526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52" h="1052">
                <a:moveTo>
                  <a:pt x="0" y="526"/>
                </a:moveTo>
                <a:cubicBezTo>
                  <a:pt x="0" y="526"/>
                  <a:pt x="0" y="526"/>
                  <a:pt x="0" y="526"/>
                </a:cubicBezTo>
                <a:cubicBezTo>
                  <a:pt x="0" y="236"/>
                  <a:pt x="236" y="0"/>
                  <a:pt x="526" y="0"/>
                </a:cubicBezTo>
                <a:cubicBezTo>
                  <a:pt x="817" y="0"/>
                  <a:pt x="1052" y="236"/>
                  <a:pt x="1052" y="526"/>
                </a:cubicBezTo>
                <a:cubicBezTo>
                  <a:pt x="1052" y="526"/>
                  <a:pt x="1052" y="526"/>
                  <a:pt x="1052" y="526"/>
                </a:cubicBezTo>
                <a:cubicBezTo>
                  <a:pt x="1052" y="817"/>
                  <a:pt x="817" y="1052"/>
                  <a:pt x="526" y="1052"/>
                </a:cubicBezTo>
                <a:cubicBezTo>
                  <a:pt x="526" y="1052"/>
                  <a:pt x="526" y="1052"/>
                  <a:pt x="526" y="1052"/>
                </a:cubicBezTo>
                <a:cubicBezTo>
                  <a:pt x="236" y="1052"/>
                  <a:pt x="0" y="817"/>
                  <a:pt x="0" y="52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88641" tIns="44321" rIns="88641" bIns="443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Times New Roman" pitchFamily="18" charset="0"/>
            </a:endParaRPr>
          </a:p>
        </p:txBody>
      </p:sp>
      <p:sp>
        <p:nvSpPr>
          <p:cNvPr id="10" name="Freeform 95">
            <a:extLst>
              <a:ext uri="{FF2B5EF4-FFF2-40B4-BE49-F238E27FC236}">
                <a16:creationId xmlns:a16="http://schemas.microsoft.com/office/drawing/2014/main" id="{C4F85622-4A74-B816-FD56-2E9E13F4372B}"/>
              </a:ext>
            </a:extLst>
          </p:cNvPr>
          <p:cNvSpPr>
            <a:spLocks/>
          </p:cNvSpPr>
          <p:nvPr/>
        </p:nvSpPr>
        <p:spPr bwMode="gray">
          <a:xfrm>
            <a:off x="7217480" y="4320670"/>
            <a:ext cx="120251" cy="224731"/>
          </a:xfrm>
          <a:custGeom>
            <a:avLst/>
            <a:gdLst>
              <a:gd name="T0" fmla="*/ 66 w 976"/>
              <a:gd name="T1" fmla="*/ 1824 h 1824"/>
              <a:gd name="T2" fmla="*/ 0 w 976"/>
              <a:gd name="T3" fmla="*/ 1758 h 1824"/>
              <a:gd name="T4" fmla="*/ 843 w 976"/>
              <a:gd name="T5" fmla="*/ 912 h 1824"/>
              <a:gd name="T6" fmla="*/ 0 w 976"/>
              <a:gd name="T7" fmla="*/ 66 h 1824"/>
              <a:gd name="T8" fmla="*/ 66 w 976"/>
              <a:gd name="T9" fmla="*/ 0 h 1824"/>
              <a:gd name="T10" fmla="*/ 976 w 976"/>
              <a:gd name="T11" fmla="*/ 912 h 1824"/>
              <a:gd name="T12" fmla="*/ 66 w 976"/>
              <a:gd name="T13" fmla="*/ 1824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76" h="1824">
                <a:moveTo>
                  <a:pt x="66" y="1824"/>
                </a:moveTo>
                <a:lnTo>
                  <a:pt x="0" y="1758"/>
                </a:lnTo>
                <a:lnTo>
                  <a:pt x="843" y="912"/>
                </a:lnTo>
                <a:lnTo>
                  <a:pt x="0" y="66"/>
                </a:lnTo>
                <a:lnTo>
                  <a:pt x="66" y="0"/>
                </a:lnTo>
                <a:lnTo>
                  <a:pt x="976" y="912"/>
                </a:lnTo>
                <a:lnTo>
                  <a:pt x="66" y="18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88641" tIns="44321" rIns="88641" bIns="443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E6F73"/>
              </a:solidFill>
              <a:effectLst/>
              <a:uLnTx/>
              <a:uFillTx/>
              <a:latin typeface="Trebuchet MS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1611" y="1436916"/>
            <a:ext cx="9024504" cy="90225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50000">
                <a:schemeClr val="tx2">
                  <a:tint val="44500"/>
                  <a:satMod val="160000"/>
                </a:schemeClr>
              </a:gs>
              <a:gs pos="85000">
                <a:schemeClr val="tx2">
                  <a:tint val="23500"/>
                  <a:satMod val="160000"/>
                  <a:alpha val="25000"/>
                </a:schemeClr>
              </a:gs>
            </a:gsLst>
            <a:lin ang="0" scaled="1"/>
            <a:tileRect/>
          </a:gra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18C7F7-32B2-73CE-2D9A-68B3D8F07031}"/>
              </a:ext>
            </a:extLst>
          </p:cNvPr>
          <p:cNvSpPr/>
          <p:nvPr/>
        </p:nvSpPr>
        <p:spPr>
          <a:xfrm>
            <a:off x="7900155" y="3217496"/>
            <a:ext cx="961593" cy="961593"/>
          </a:xfrm>
          <a:prstGeom prst="ellipse">
            <a:avLst/>
          </a:prstGeom>
          <a:solidFill>
            <a:schemeClr val="accent2">
              <a:lumMod val="50000"/>
              <a:lumOff val="50000"/>
            </a:schemeClr>
          </a:solidFill>
          <a:ln w="1905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$2.1B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9151B4-003C-CA94-229B-EEBA3A298885}"/>
              </a:ext>
            </a:extLst>
          </p:cNvPr>
          <p:cNvSpPr/>
          <p:nvPr/>
        </p:nvSpPr>
        <p:spPr>
          <a:xfrm>
            <a:off x="7900155" y="4615696"/>
            <a:ext cx="961593" cy="961593"/>
          </a:xfrm>
          <a:prstGeom prst="ellipse">
            <a:avLst/>
          </a:prstGeom>
          <a:solidFill>
            <a:schemeClr val="accent2">
              <a:lumMod val="10000"/>
              <a:lumOff val="90000"/>
            </a:schemeClr>
          </a:solidFill>
          <a:ln w="19050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$830M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516C5B-CE31-09F9-8409-6282DF7904A2}"/>
              </a:ext>
            </a:extLst>
          </p:cNvPr>
          <p:cNvSpPr txBox="1"/>
          <p:nvPr/>
        </p:nvSpPr>
        <p:spPr>
          <a:xfrm>
            <a:off x="9118858" y="3559793"/>
            <a:ext cx="2464845" cy="276999"/>
          </a:xfrm>
          <a:prstGeom prst="rect">
            <a:avLst/>
          </a:prstGeom>
          <a:noFill/>
          <a:ln w="317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Improvement in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cash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601998-1D4E-6D09-98D0-943A3B74792E}"/>
              </a:ext>
            </a:extLst>
          </p:cNvPr>
          <p:cNvSpPr txBox="1"/>
          <p:nvPr/>
        </p:nvSpPr>
        <p:spPr>
          <a:xfrm>
            <a:off x="9118858" y="4957993"/>
            <a:ext cx="2464845" cy="276999"/>
          </a:xfrm>
          <a:prstGeom prst="rect">
            <a:avLst/>
          </a:prstGeom>
          <a:noFill/>
          <a:ln w="3175" cap="rnd" cmpd="sng" algn="ctr">
            <a:noFill/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 fleet readiness value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BDF49-1132-D5A0-7D8E-6F13584847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14" y="2084798"/>
            <a:ext cx="6589155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Object 55" hidden="1">
            <a:extLst>
              <a:ext uri="{FF2B5EF4-FFF2-40B4-BE49-F238E27FC236}">
                <a16:creationId xmlns:a16="http://schemas.microsoft.com/office/drawing/2014/main" id="{60681190-DA02-E389-E1EB-EA1D41DCBE9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93" name="think-cell Slide" r:id="rId10" imgW="395" imgH="394" progId="TCLayout.ActiveDocument.1">
                  <p:embed/>
                </p:oleObj>
              </mc:Choice>
              <mc:Fallback>
                <p:oleObj name="think-cell Slide" r:id="rId10" imgW="395" imgH="394" progId="TCLayout.ActiveDocument.1">
                  <p:embed/>
                  <p:pic>
                    <p:nvPicPr>
                      <p:cNvPr id="56" name="Object 55" hidden="1">
                        <a:extLst>
                          <a:ext uri="{FF2B5EF4-FFF2-40B4-BE49-F238E27FC236}">
                            <a16:creationId xmlns:a16="http://schemas.microsoft.com/office/drawing/2014/main" id="{60681190-DA02-E389-E1EB-EA1D41DCBE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BA2B7DE-62EF-90EA-BB4A-F31EE3759031}"/>
              </a:ext>
            </a:extLst>
          </p:cNvPr>
          <p:cNvCxnSpPr>
            <a:cxnSpLocks/>
          </p:cNvCxnSpPr>
          <p:nvPr/>
        </p:nvCxnSpPr>
        <p:spPr>
          <a:xfrm>
            <a:off x="10125442" y="1564631"/>
            <a:ext cx="1678249" cy="0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F433DC3B-9334-542E-B9FB-657D7E54C767}"/>
              </a:ext>
            </a:extLst>
          </p:cNvPr>
          <p:cNvSpPr/>
          <p:nvPr/>
        </p:nvSpPr>
        <p:spPr>
          <a:xfrm>
            <a:off x="10336960" y="1379965"/>
            <a:ext cx="1270432" cy="369332"/>
          </a:xfrm>
          <a:prstGeom prst="rect">
            <a:avLst/>
          </a:pr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97DB8-8DD7-D6EE-95E2-853A41B0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054" y="229617"/>
            <a:ext cx="8459798" cy="775597"/>
          </a:xfrm>
        </p:spPr>
        <p:txBody>
          <a:bodyPr vert="horz"/>
          <a:lstStyle/>
          <a:p>
            <a:r>
              <a:rPr lang="en-US" sz="2800" dirty="0">
                <a:solidFill>
                  <a:srgbClr val="002060"/>
                </a:solidFill>
              </a:rPr>
              <a:t>28 NSS-S initiatives </a:t>
            </a:r>
            <a:r>
              <a:rPr lang="en-US" sz="2800" dirty="0"/>
              <a:t>completed across first 6 Waves from 2021 to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385384-0DAB-25BD-3CBD-0EE803A1C263}"/>
              </a:ext>
            </a:extLst>
          </p:cNvPr>
          <p:cNvSpPr>
            <a:spLocks/>
          </p:cNvSpPr>
          <p:nvPr/>
        </p:nvSpPr>
        <p:spPr>
          <a:xfrm>
            <a:off x="1581000" y="2053370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RTAT Reduction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5D121-04A0-27BA-6ACB-A720B724B422}"/>
              </a:ext>
            </a:extLst>
          </p:cNvPr>
          <p:cNvSpPr>
            <a:spLocks/>
          </p:cNvSpPr>
          <p:nvPr/>
        </p:nvSpPr>
        <p:spPr>
          <a:xfrm>
            <a:off x="1581000" y="2492883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146EF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Pricing Design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19E79D-B592-F9C5-E717-E814C15DEA59}"/>
              </a:ext>
            </a:extLst>
          </p:cNvPr>
          <p:cNvSpPr>
            <a:spLocks/>
          </p:cNvSpPr>
          <p:nvPr/>
        </p:nvSpPr>
        <p:spPr>
          <a:xfrm>
            <a:off x="1581000" y="2932396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146EF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Cash War Room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EAF546-51A5-3711-1DA5-EC296A12BC53}"/>
              </a:ext>
            </a:extLst>
          </p:cNvPr>
          <p:cNvSpPr>
            <a:spLocks/>
          </p:cNvSpPr>
          <p:nvPr/>
        </p:nvSpPr>
        <p:spPr>
          <a:xfrm>
            <a:off x="6696800" y="3371909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7272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Aviation O-level Demand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Mgmt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- F/A-18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34BAB5-9E18-2E4F-E493-E9A4543A13F4}"/>
              </a:ext>
            </a:extLst>
          </p:cNvPr>
          <p:cNvSpPr>
            <a:spLocks/>
          </p:cNvSpPr>
          <p:nvPr/>
        </p:nvSpPr>
        <p:spPr>
          <a:xfrm>
            <a:off x="3286266" y="4690446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Aviation: FRC throughput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B1F691-8DAA-143A-9734-5EFEEA85744A}"/>
              </a:ext>
            </a:extLst>
          </p:cNvPr>
          <p:cNvSpPr>
            <a:spLocks/>
          </p:cNvSpPr>
          <p:nvPr/>
        </p:nvSpPr>
        <p:spPr>
          <a:xfrm>
            <a:off x="3286266" y="5129959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Maritime: Shipyard Materiel Management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6A58FF-1E59-6629-8442-FBB9E28A7321}"/>
              </a:ext>
            </a:extLst>
          </p:cNvPr>
          <p:cNvSpPr>
            <a:spLocks/>
          </p:cNvSpPr>
          <p:nvPr/>
        </p:nvSpPr>
        <p:spPr>
          <a:xfrm>
            <a:off x="3286266" y="6008985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Cross-Navy Strategic Supplier Management Program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1C9CEE-D1D2-D67E-FD32-C1D80C752C86}"/>
              </a:ext>
            </a:extLst>
          </p:cNvPr>
          <p:cNvSpPr/>
          <p:nvPr/>
        </p:nvSpPr>
        <p:spPr>
          <a:xfrm>
            <a:off x="427213" y="2053370"/>
            <a:ext cx="1069848" cy="350984"/>
          </a:xfrm>
          <a:prstGeom prst="rect">
            <a:avLst/>
          </a:prstGeom>
          <a:solidFill>
            <a:srgbClr val="009999"/>
          </a:solidFill>
          <a:ln w="11430" cap="rnd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E2E Velocity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E59E81-0750-585D-B7E3-7F24D5FBFBD9}"/>
              </a:ext>
            </a:extLst>
          </p:cNvPr>
          <p:cNvSpPr/>
          <p:nvPr/>
        </p:nvSpPr>
        <p:spPr>
          <a:xfrm>
            <a:off x="427213" y="2492882"/>
            <a:ext cx="1069848" cy="790497"/>
          </a:xfrm>
          <a:prstGeom prst="rect">
            <a:avLst/>
          </a:prstGeom>
          <a:solidFill>
            <a:srgbClr val="146EFA"/>
          </a:solidFill>
          <a:ln w="11430" cap="rnd" cmpd="sng" algn="ctr">
            <a:solidFill>
              <a:srgbClr val="146EF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Working Capital Fund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EA1216-BDD8-675A-DC18-6E6107E9A74A}"/>
              </a:ext>
            </a:extLst>
          </p:cNvPr>
          <p:cNvSpPr/>
          <p:nvPr/>
        </p:nvSpPr>
        <p:spPr>
          <a:xfrm>
            <a:off x="427213" y="3371907"/>
            <a:ext cx="1069848" cy="1230010"/>
          </a:xfrm>
          <a:prstGeom prst="rect">
            <a:avLst/>
          </a:prstGeom>
          <a:solidFill>
            <a:srgbClr val="727200"/>
          </a:solidFill>
          <a:ln w="11430" cap="rnd" cmpd="sng" algn="ctr">
            <a:solidFill>
              <a:srgbClr val="5A5A5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Demand Management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7B61D4-9F1F-8171-49DF-E13DDE55FC19}"/>
              </a:ext>
            </a:extLst>
          </p:cNvPr>
          <p:cNvSpPr/>
          <p:nvPr/>
        </p:nvSpPr>
        <p:spPr>
          <a:xfrm>
            <a:off x="427213" y="4690445"/>
            <a:ext cx="1069848" cy="1230010"/>
          </a:xfrm>
          <a:prstGeom prst="rect">
            <a:avLst/>
          </a:prstGeom>
          <a:solidFill>
            <a:srgbClr val="FECB00"/>
          </a:solidFill>
          <a:ln w="11430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Optimize Organic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28E025-982E-7619-FF50-F1F542A5BCBA}"/>
              </a:ext>
            </a:extLst>
          </p:cNvPr>
          <p:cNvSpPr/>
          <p:nvPr/>
        </p:nvSpPr>
        <p:spPr>
          <a:xfrm>
            <a:off x="427213" y="6008985"/>
            <a:ext cx="1069848" cy="790498"/>
          </a:xfrm>
          <a:prstGeom prst="rect">
            <a:avLst/>
          </a:prstGeom>
          <a:solidFill>
            <a:srgbClr val="002060"/>
          </a:solidFill>
          <a:ln w="11430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8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Shaping Industrial Base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A967133-8151-36CD-0BC5-9D57EF56D62E}"/>
              </a:ext>
            </a:extLst>
          </p:cNvPr>
          <p:cNvSpPr>
            <a:spLocks/>
          </p:cNvSpPr>
          <p:nvPr/>
        </p:nvSpPr>
        <p:spPr>
          <a:xfrm>
            <a:off x="3286266" y="5569472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Maritime: RMCs &amp; NWCs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36074E-CF51-EAD4-B543-AC962B58DF2B}"/>
              </a:ext>
            </a:extLst>
          </p:cNvPr>
          <p:cNvSpPr>
            <a:spLocks/>
          </p:cNvSpPr>
          <p:nvPr/>
        </p:nvSpPr>
        <p:spPr>
          <a:xfrm>
            <a:off x="4991533" y="2492883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rnd" cmpd="sng" algn="ctr">
            <a:solidFill>
              <a:srgbClr val="146EF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Cash Management Office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3B8B63-C268-EE56-CD50-D4C046909EA0}"/>
              </a:ext>
            </a:extLst>
          </p:cNvPr>
          <p:cNvSpPr>
            <a:spLocks/>
          </p:cNvSpPr>
          <p:nvPr/>
        </p:nvSpPr>
        <p:spPr>
          <a:xfrm>
            <a:off x="4991533" y="6008985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ARC-210 Joint Sustainment / Procurement RFP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4C23E7-F27D-4854-1B27-71C0CF70153E}"/>
              </a:ext>
            </a:extLst>
          </p:cNvPr>
          <p:cNvSpPr>
            <a:spLocks/>
          </p:cNvSpPr>
          <p:nvPr/>
        </p:nvSpPr>
        <p:spPr>
          <a:xfrm>
            <a:off x="4991533" y="4690446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NSY SSU/C500: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Material Mgmt integration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C26613-5070-B509-A6B7-4DE909DE70B5}"/>
              </a:ext>
            </a:extLst>
          </p:cNvPr>
          <p:cNvSpPr>
            <a:spLocks/>
          </p:cNvSpPr>
          <p:nvPr/>
        </p:nvSpPr>
        <p:spPr>
          <a:xfrm>
            <a:off x="4991533" y="5129959"/>
            <a:ext cx="3383516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NSY-SY: Rotable Pools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BC1AFC5-450D-F025-64B6-5DE402525480}"/>
              </a:ext>
            </a:extLst>
          </p:cNvPr>
          <p:cNvSpPr>
            <a:spLocks/>
          </p:cNvSpPr>
          <p:nvPr/>
        </p:nvSpPr>
        <p:spPr>
          <a:xfrm>
            <a:off x="6696800" y="2492883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146EF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Due-in Long Supply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D1D813-E35F-1D86-5B3E-EA01A8E6B150}"/>
              </a:ext>
            </a:extLst>
          </p:cNvPr>
          <p:cNvSpPr>
            <a:spLocks/>
          </p:cNvSpPr>
          <p:nvPr/>
        </p:nvSpPr>
        <p:spPr>
          <a:xfrm>
            <a:off x="6696800" y="2932396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146EF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S&amp;OP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BBEA73-503A-0899-2E9F-CE6388DB9271}"/>
              </a:ext>
            </a:extLst>
          </p:cNvPr>
          <p:cNvSpPr>
            <a:spLocks/>
          </p:cNvSpPr>
          <p:nvPr/>
        </p:nvSpPr>
        <p:spPr>
          <a:xfrm>
            <a:off x="6696800" y="4690446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NSY E2E SCM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BFB87-5558-5455-99A9-99E374FC3AC0}"/>
              </a:ext>
            </a:extLst>
          </p:cNvPr>
          <p:cNvSpPr>
            <a:spLocks/>
          </p:cNvSpPr>
          <p:nvPr/>
        </p:nvSpPr>
        <p:spPr>
          <a:xfrm>
            <a:off x="1580999" y="3811422"/>
            <a:ext cx="8499317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7272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Maritime (SUBs): VACL material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428483-BBCD-6531-95EA-6B4485B3120F}"/>
              </a:ext>
            </a:extLst>
          </p:cNvPr>
          <p:cNvSpPr>
            <a:spLocks/>
          </p:cNvSpPr>
          <p:nvPr/>
        </p:nvSpPr>
        <p:spPr>
          <a:xfrm>
            <a:off x="6696800" y="6008985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Combatting Inflation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1338F9-594B-8983-1B1D-8C1E27D3C8A5}"/>
              </a:ext>
            </a:extLst>
          </p:cNvPr>
          <p:cNvCxnSpPr>
            <a:cxnSpLocks/>
          </p:cNvCxnSpPr>
          <p:nvPr/>
        </p:nvCxnSpPr>
        <p:spPr>
          <a:xfrm>
            <a:off x="1580999" y="1564631"/>
            <a:ext cx="3280712" cy="0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587A4F78-CC0C-1E0E-7435-AEE2E89C1C46}"/>
              </a:ext>
            </a:extLst>
          </p:cNvPr>
          <p:cNvSpPr/>
          <p:nvPr/>
        </p:nvSpPr>
        <p:spPr>
          <a:xfrm>
            <a:off x="2566321" y="1379965"/>
            <a:ext cx="1310068" cy="369332"/>
          </a:xfrm>
          <a:prstGeom prst="rect">
            <a:avLst/>
          </a:pr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2021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A71F19-597E-D964-783B-C7FC87678DEE}"/>
              </a:ext>
            </a:extLst>
          </p:cNvPr>
          <p:cNvCxnSpPr>
            <a:cxnSpLocks/>
          </p:cNvCxnSpPr>
          <p:nvPr/>
        </p:nvCxnSpPr>
        <p:spPr>
          <a:xfrm>
            <a:off x="4991533" y="1564631"/>
            <a:ext cx="5003493" cy="0"/>
          </a:xfrm>
          <a:prstGeom prst="line">
            <a:avLst/>
          </a:prstGeom>
          <a:ln w="9525" cap="rnd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8DE1972-F5B4-FF20-F5A6-220D2EEB0241}"/>
              </a:ext>
            </a:extLst>
          </p:cNvPr>
          <p:cNvSpPr/>
          <p:nvPr/>
        </p:nvSpPr>
        <p:spPr>
          <a:xfrm>
            <a:off x="6900709" y="1379965"/>
            <a:ext cx="1270432" cy="369332"/>
          </a:xfrm>
          <a:prstGeom prst="rect">
            <a:avLst/>
          </a:prstGeom>
          <a:solidFill>
            <a:srgbClr val="FFFFFF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2022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99A7021-D78D-9A9C-CDE0-CA3F409E5873}"/>
              </a:ext>
            </a:extLst>
          </p:cNvPr>
          <p:cNvSpPr>
            <a:spLocks/>
          </p:cNvSpPr>
          <p:nvPr/>
        </p:nvSpPr>
        <p:spPr>
          <a:xfrm>
            <a:off x="4991533" y="5569472"/>
            <a:ext cx="3383516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Optimize Organic Maritime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8780660-D4C2-A19F-3422-8F5046231AB2}"/>
              </a:ext>
            </a:extLst>
          </p:cNvPr>
          <p:cNvSpPr>
            <a:spLocks/>
          </p:cNvSpPr>
          <p:nvPr/>
        </p:nvSpPr>
        <p:spPr>
          <a:xfrm>
            <a:off x="6696800" y="6448499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EMALS / AAG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2780BE-4C88-51A9-32A0-9A16DB995830}"/>
              </a:ext>
            </a:extLst>
          </p:cNvPr>
          <p:cNvSpPr>
            <a:spLocks/>
          </p:cNvSpPr>
          <p:nvPr/>
        </p:nvSpPr>
        <p:spPr>
          <a:xfrm>
            <a:off x="8402067" y="3371909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7272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Aviation O-level Demand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Mgmt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- Other T/M/S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A37E3E2-FF40-C803-B2C1-72600C75F269}"/>
              </a:ext>
            </a:extLst>
          </p:cNvPr>
          <p:cNvSpPr>
            <a:spLocks/>
          </p:cNvSpPr>
          <p:nvPr/>
        </p:nvSpPr>
        <p:spPr>
          <a:xfrm>
            <a:off x="8402067" y="6008985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Buying is Power</a:t>
            </a:r>
          </a:p>
        </p:txBody>
      </p:sp>
      <p:sp>
        <p:nvSpPr>
          <p:cNvPr id="5" name="ee4pHeader2">
            <a:extLst>
              <a:ext uri="{FF2B5EF4-FFF2-40B4-BE49-F238E27FC236}">
                <a16:creationId xmlns:a16="http://schemas.microsoft.com/office/drawing/2014/main" id="{612E6660-2C40-7BA8-325F-E551ED6DDDFF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580999" y="1729467"/>
            <a:ext cx="1678249" cy="257291"/>
          </a:xfrm>
          <a:prstGeom prst="chevron">
            <a:avLst>
              <a:gd name="adj" fmla="val 12004"/>
            </a:avLst>
          </a:prstGeom>
          <a:solidFill>
            <a:schemeClr val="tx2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imes New Roman" pitchFamily="18" charset="0"/>
                <a:sym typeface="Trebuchet MS" panose="020B0603020202020204" pitchFamily="34" charset="0"/>
              </a:rPr>
              <a:t>Wave 1</a:t>
            </a:r>
          </a:p>
        </p:txBody>
      </p:sp>
      <p:sp>
        <p:nvSpPr>
          <p:cNvPr id="6" name="ee4pHeader3">
            <a:extLst>
              <a:ext uri="{FF2B5EF4-FFF2-40B4-BE49-F238E27FC236}">
                <a16:creationId xmlns:a16="http://schemas.microsoft.com/office/drawing/2014/main" id="{C6B4C51F-4ECE-B235-D9C1-6C40E805A7C7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286266" y="1729467"/>
            <a:ext cx="1678249" cy="257291"/>
          </a:xfrm>
          <a:prstGeom prst="chevron">
            <a:avLst>
              <a:gd name="adj" fmla="val 12004"/>
            </a:avLst>
          </a:prstGeom>
          <a:solidFill>
            <a:schemeClr val="tx2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imes New Roman" pitchFamily="18" charset="0"/>
                <a:sym typeface="Trebuchet MS" panose="020B0603020202020204" pitchFamily="34" charset="0"/>
              </a:rPr>
              <a:t>Wave 2</a:t>
            </a:r>
          </a:p>
        </p:txBody>
      </p:sp>
      <p:sp>
        <p:nvSpPr>
          <p:cNvPr id="22" name="ee4pHeader3">
            <a:extLst>
              <a:ext uri="{FF2B5EF4-FFF2-40B4-BE49-F238E27FC236}">
                <a16:creationId xmlns:a16="http://schemas.microsoft.com/office/drawing/2014/main" id="{378489CE-83C3-1226-119C-7AC97C1037DF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991533" y="1722337"/>
            <a:ext cx="1678249" cy="257291"/>
          </a:xfrm>
          <a:prstGeom prst="chevron">
            <a:avLst>
              <a:gd name="adj" fmla="val 12004"/>
            </a:avLst>
          </a:prstGeom>
          <a:solidFill>
            <a:schemeClr val="tx2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imes New Roman" pitchFamily="18" charset="0"/>
                <a:sym typeface="Trebuchet MS" panose="020B0603020202020204" pitchFamily="34" charset="0"/>
              </a:rPr>
              <a:t>Wave 3</a:t>
            </a:r>
          </a:p>
        </p:txBody>
      </p:sp>
      <p:sp>
        <p:nvSpPr>
          <p:cNvPr id="28" name="ee4pHeader3">
            <a:extLst>
              <a:ext uri="{FF2B5EF4-FFF2-40B4-BE49-F238E27FC236}">
                <a16:creationId xmlns:a16="http://schemas.microsoft.com/office/drawing/2014/main" id="{7FA44276-A9CF-E8F1-1C01-6729905BE620}"/>
              </a:ext>
            </a:extLst>
          </p:cNvPr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6696800" y="1729467"/>
            <a:ext cx="1678249" cy="257291"/>
          </a:xfrm>
          <a:prstGeom prst="chevron">
            <a:avLst>
              <a:gd name="adj" fmla="val 12004"/>
            </a:avLst>
          </a:prstGeom>
          <a:solidFill>
            <a:schemeClr val="tx2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imes New Roman" pitchFamily="18" charset="0"/>
                <a:sym typeface="Trebuchet MS" panose="020B0603020202020204" pitchFamily="34" charset="0"/>
              </a:rPr>
              <a:t>Wave 4</a:t>
            </a:r>
          </a:p>
        </p:txBody>
      </p:sp>
      <p:sp>
        <p:nvSpPr>
          <p:cNvPr id="4" name="ee4pHeader3">
            <a:extLst>
              <a:ext uri="{FF2B5EF4-FFF2-40B4-BE49-F238E27FC236}">
                <a16:creationId xmlns:a16="http://schemas.microsoft.com/office/drawing/2014/main" id="{FC20938C-7369-DFF1-08AF-7814B8FFE481}"/>
              </a:ext>
            </a:extLst>
          </p:cNvPr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8402067" y="1729467"/>
            <a:ext cx="1678249" cy="257291"/>
          </a:xfrm>
          <a:prstGeom prst="chevron">
            <a:avLst>
              <a:gd name="adj" fmla="val 12004"/>
            </a:avLst>
          </a:prstGeom>
          <a:solidFill>
            <a:schemeClr val="tx2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imes New Roman" pitchFamily="18" charset="0"/>
                <a:sym typeface="Trebuchet MS" panose="020B0603020202020204" pitchFamily="34" charset="0"/>
              </a:rPr>
              <a:t>Wave 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32E5D3A-C3EB-40A6-03D2-0997525A2351}"/>
              </a:ext>
            </a:extLst>
          </p:cNvPr>
          <p:cNvSpPr>
            <a:spLocks/>
          </p:cNvSpPr>
          <p:nvPr/>
        </p:nvSpPr>
        <p:spPr>
          <a:xfrm>
            <a:off x="8402067" y="4690446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NSY Material Board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B716A7-3B45-0C56-CA77-7A8F3C2A300D}"/>
              </a:ext>
            </a:extLst>
          </p:cNvPr>
          <p:cNvSpPr>
            <a:spLocks/>
          </p:cNvSpPr>
          <p:nvPr/>
        </p:nvSpPr>
        <p:spPr>
          <a:xfrm>
            <a:off x="1581000" y="4250933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7272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Aviation: Component Reliability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0298AE1-8F4A-0E1E-DFC9-A97D49007A7B}"/>
              </a:ext>
            </a:extLst>
          </p:cNvPr>
          <p:cNvSpPr>
            <a:spLocks/>
          </p:cNvSpPr>
          <p:nvPr/>
        </p:nvSpPr>
        <p:spPr>
          <a:xfrm>
            <a:off x="3286266" y="4250933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7272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Maritime (Surface)</a:t>
            </a:r>
            <a:endParaRPr kumimoji="0" lang="en-US" sz="9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EC301A-4D2E-47B9-2AD8-F30E44E78D9F}"/>
              </a:ext>
            </a:extLst>
          </p:cNvPr>
          <p:cNvSpPr>
            <a:spLocks/>
          </p:cNvSpPr>
          <p:nvPr/>
        </p:nvSpPr>
        <p:spPr>
          <a:xfrm>
            <a:off x="6696800" y="4250933"/>
            <a:ext cx="5088784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7272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CASREP Reduction / Configuration Management</a:t>
            </a:r>
          </a:p>
        </p:txBody>
      </p:sp>
      <p:sp>
        <p:nvSpPr>
          <p:cNvPr id="10" name="ee4pHeader3">
            <a:extLst>
              <a:ext uri="{FF2B5EF4-FFF2-40B4-BE49-F238E27FC236}">
                <a16:creationId xmlns:a16="http://schemas.microsoft.com/office/drawing/2014/main" id="{CE2CCE60-7E20-47DD-FDD3-93B3F898E8A9}"/>
              </a:ext>
            </a:extLst>
          </p:cNvPr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10107335" y="1721221"/>
            <a:ext cx="1678249" cy="257291"/>
          </a:xfrm>
          <a:prstGeom prst="chevron">
            <a:avLst>
              <a:gd name="adj" fmla="val 12004"/>
            </a:avLst>
          </a:prstGeom>
          <a:solidFill>
            <a:schemeClr val="tx2"/>
          </a:solidFill>
          <a:ln w="38100" cap="rnd" algn="ctr">
            <a:noFill/>
            <a:round/>
            <a:headEnd/>
            <a:tailEnd/>
          </a:ln>
        </p:spPr>
        <p:txBody>
          <a:bodyPr lIns="0" tIns="0" rIns="0" bIns="0" anchor="ctr" anchorCtr="0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1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Times New Roman" pitchFamily="18" charset="0"/>
                <a:sym typeface="Trebuchet MS" panose="020B0603020202020204" pitchFamily="34" charset="0"/>
              </a:rPr>
              <a:t>Wave 6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15304E8-AE26-1B6C-974F-AB043DCD2B29}"/>
              </a:ext>
            </a:extLst>
          </p:cNvPr>
          <p:cNvSpPr>
            <a:spLocks/>
          </p:cNvSpPr>
          <p:nvPr/>
        </p:nvSpPr>
        <p:spPr>
          <a:xfrm>
            <a:off x="10107335" y="4690446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E2E Material Management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394EC2C-F659-3147-04CC-34B083FF92FC}"/>
              </a:ext>
            </a:extLst>
          </p:cNvPr>
          <p:cNvSpPr>
            <a:spLocks/>
          </p:cNvSpPr>
          <p:nvPr/>
        </p:nvSpPr>
        <p:spPr>
          <a:xfrm>
            <a:off x="10107334" y="6008985"/>
            <a:ext cx="1678249" cy="350984"/>
          </a:xfrm>
          <a:prstGeom prst="rect">
            <a:avLst/>
          </a:prstGeom>
          <a:solidFill>
            <a:srgbClr val="D9D9D9"/>
          </a:solidFill>
          <a:ln w="3175" cap="rnd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DLR Value Capture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BCD9F5-2FF0-B7AF-2205-98779E0A8815}"/>
              </a:ext>
            </a:extLst>
          </p:cNvPr>
          <p:cNvSpPr>
            <a:spLocks/>
          </p:cNvSpPr>
          <p:nvPr/>
        </p:nvSpPr>
        <p:spPr>
          <a:xfrm>
            <a:off x="10107334" y="5129959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FECB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CANNAB Management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854FBA3-A4CE-BDA2-AC1A-36736B98F2A8}"/>
              </a:ext>
            </a:extLst>
          </p:cNvPr>
          <p:cNvSpPr>
            <a:spLocks/>
          </p:cNvSpPr>
          <p:nvPr/>
        </p:nvSpPr>
        <p:spPr>
          <a:xfrm>
            <a:off x="10107334" y="3128860"/>
            <a:ext cx="1678249" cy="350984"/>
          </a:xfrm>
          <a:prstGeom prst="rect">
            <a:avLst/>
          </a:prstGeom>
          <a:solidFill>
            <a:schemeClr val="bg1">
              <a:lumMod val="85000"/>
            </a:schemeClr>
          </a:solidFill>
          <a:ln w="8001" cap="rnd" cmpd="sng" algn="ctr">
            <a:solidFill>
              <a:srgbClr val="00999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607" tIns="28804" rIns="57607" bIns="288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IT Supply Chain</a:t>
            </a:r>
          </a:p>
        </p:txBody>
      </p:sp>
    </p:spTree>
    <p:extLst>
      <p:ext uri="{BB962C8B-B14F-4D97-AF65-F5344CB8AC3E}">
        <p14:creationId xmlns:p14="http://schemas.microsoft.com/office/powerpoint/2010/main" val="30048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8941" y="116543"/>
            <a:ext cx="11582401" cy="6472518"/>
            <a:chOff x="-375524" y="5186759"/>
            <a:chExt cx="8157550" cy="476296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D26133-02C0-CE0A-978C-5CBCF0930B6B}"/>
                </a:ext>
              </a:extLst>
            </p:cNvPr>
            <p:cNvSpPr/>
            <p:nvPr/>
          </p:nvSpPr>
          <p:spPr>
            <a:xfrm>
              <a:off x="-375524" y="5186759"/>
              <a:ext cx="8157550" cy="885941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5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7963246-5E95-6136-A467-8F994DCC9121}"/>
                </a:ext>
              </a:extLst>
            </p:cNvPr>
            <p:cNvGrpSpPr/>
            <p:nvPr/>
          </p:nvGrpSpPr>
          <p:grpSpPr>
            <a:xfrm>
              <a:off x="540648" y="9514715"/>
              <a:ext cx="3039950" cy="435004"/>
              <a:chOff x="69075" y="6475434"/>
              <a:chExt cx="3774689" cy="566401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9C33E65-B81C-AB7A-D1A5-2E58F36B8C0B}"/>
                  </a:ext>
                </a:extLst>
              </p:cNvPr>
              <p:cNvSpPr/>
              <p:nvPr/>
            </p:nvSpPr>
            <p:spPr>
              <a:xfrm>
                <a:off x="69075" y="6571390"/>
                <a:ext cx="3712919" cy="470445"/>
              </a:xfrm>
              <a:prstGeom prst="rect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ysDot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82920">
                  <a:defRPr/>
                </a:pPr>
                <a:endParaRPr lang="en-US" sz="765" dirty="0">
                  <a:solidFill>
                    <a:srgbClr val="FFFFFF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4CF1DF7-097F-B741-2C1C-439CDCDF391F}"/>
                  </a:ext>
                </a:extLst>
              </p:cNvPr>
              <p:cNvSpPr txBox="1"/>
              <p:nvPr/>
            </p:nvSpPr>
            <p:spPr>
              <a:xfrm>
                <a:off x="1627853" y="6475434"/>
                <a:ext cx="655520" cy="185202"/>
              </a:xfrm>
              <a:prstGeom prst="rect">
                <a:avLst/>
              </a:prstGeom>
              <a:solidFill>
                <a:schemeClr val="bg1"/>
              </a:solidFill>
              <a:ln w="9525" cap="rnd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82920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Franklin Gothic Demi" panose="020B0703020102020204" pitchFamily="34" charset="0"/>
                  </a:rPr>
                  <a:t>Legend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0D1C2A6B-17D3-FF5D-0E21-08590C47AAF9}"/>
                  </a:ext>
                </a:extLst>
              </p:cNvPr>
              <p:cNvGrpSpPr/>
              <p:nvPr/>
            </p:nvGrpSpPr>
            <p:grpSpPr>
              <a:xfrm>
                <a:off x="195724" y="6705010"/>
                <a:ext cx="546854" cy="228600"/>
                <a:chOff x="518723" y="6249248"/>
                <a:chExt cx="546854" cy="228600"/>
              </a:xfrm>
            </p:grpSpPr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2F8BA8FF-EF91-F12E-8098-0366438A732D}"/>
                    </a:ext>
                  </a:extLst>
                </p:cNvPr>
                <p:cNvSpPr/>
                <p:nvPr/>
              </p:nvSpPr>
              <p:spPr>
                <a:xfrm>
                  <a:off x="518723" y="6249248"/>
                  <a:ext cx="228600" cy="228600"/>
                </a:xfrm>
                <a:prstGeom prst="ellipse">
                  <a:avLst/>
                </a:prstGeom>
                <a:solidFill>
                  <a:srgbClr val="002060"/>
                </a:solidFill>
                <a:ln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765" dirty="0">
                    <a:solidFill>
                      <a:srgbClr val="FFFFFF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1FB10F7-BEB3-4C49-752A-F29D3FDE7F5D}"/>
                    </a:ext>
                  </a:extLst>
                </p:cNvPr>
                <p:cNvSpPr txBox="1"/>
                <p:nvPr/>
              </p:nvSpPr>
              <p:spPr>
                <a:xfrm>
                  <a:off x="816026" y="6279323"/>
                  <a:ext cx="249551" cy="168447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82920"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latin typeface="Franklin Gothic Book" panose="020B0503020102020204" pitchFamily="34" charset="0"/>
                      <a:cs typeface="Arial" panose="020B0604020202020204" pitchFamily="34" charset="0"/>
                    </a:rPr>
                    <a:t>Why</a:t>
                  </a:r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61A41B6-C26A-A2A0-FDA3-FE4227FD6B6F}"/>
                  </a:ext>
                </a:extLst>
              </p:cNvPr>
              <p:cNvGrpSpPr/>
              <p:nvPr/>
            </p:nvGrpSpPr>
            <p:grpSpPr>
              <a:xfrm>
                <a:off x="1081074" y="6705010"/>
                <a:ext cx="552704" cy="228600"/>
                <a:chOff x="1356733" y="6249248"/>
                <a:chExt cx="552704" cy="228600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2F9F18D-66A8-2757-FA29-1FC54A93CE67}"/>
                    </a:ext>
                  </a:extLst>
                </p:cNvPr>
                <p:cNvSpPr/>
                <p:nvPr/>
              </p:nvSpPr>
              <p:spPr>
                <a:xfrm>
                  <a:off x="1356733" y="6249248"/>
                  <a:ext cx="228600" cy="228600"/>
                </a:xfrm>
                <a:prstGeom prst="ellipse">
                  <a:avLst/>
                </a:prstGeom>
                <a:solidFill>
                  <a:srgbClr val="D7EBF8"/>
                </a:solidFill>
                <a:ln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765" dirty="0">
                    <a:solidFill>
                      <a:srgbClr val="FFFFFF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46E12EA9-8D5F-B202-38E3-8304A1FFA790}"/>
                    </a:ext>
                  </a:extLst>
                </p:cNvPr>
                <p:cNvSpPr txBox="1"/>
                <p:nvPr/>
              </p:nvSpPr>
              <p:spPr>
                <a:xfrm>
                  <a:off x="1654036" y="6279323"/>
                  <a:ext cx="255401" cy="168447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82920"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latin typeface="Franklin Gothic Book" panose="020B0503020102020204" pitchFamily="34" charset="0"/>
                      <a:cs typeface="Arial" panose="020B0604020202020204" pitchFamily="34" charset="0"/>
                    </a:rPr>
                    <a:t>How</a:t>
                  </a:r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F301FC9A-309C-6C79-114B-CEF662792D69}"/>
                  </a:ext>
                </a:extLst>
              </p:cNvPr>
              <p:cNvGrpSpPr/>
              <p:nvPr/>
            </p:nvGrpSpPr>
            <p:grpSpPr>
              <a:xfrm>
                <a:off x="1966424" y="6705010"/>
                <a:ext cx="835779" cy="228600"/>
                <a:chOff x="2194743" y="6249248"/>
                <a:chExt cx="835779" cy="228600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DFADA7CC-5388-3FEE-4961-64AD39391631}"/>
                    </a:ext>
                  </a:extLst>
                </p:cNvPr>
                <p:cNvSpPr/>
                <p:nvPr/>
              </p:nvSpPr>
              <p:spPr>
                <a:xfrm>
                  <a:off x="2194743" y="6249248"/>
                  <a:ext cx="228600" cy="228600"/>
                </a:xfrm>
                <a:prstGeom prst="ellipse">
                  <a:avLst/>
                </a:prstGeom>
                <a:solidFill>
                  <a:srgbClr val="18364A"/>
                </a:solidFill>
                <a:ln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765" dirty="0">
                    <a:solidFill>
                      <a:srgbClr val="FFFFFF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3A28C76-55EF-06ED-3526-3C78681EA643}"/>
                    </a:ext>
                  </a:extLst>
                </p:cNvPr>
                <p:cNvSpPr txBox="1"/>
                <p:nvPr/>
              </p:nvSpPr>
              <p:spPr>
                <a:xfrm>
                  <a:off x="2511923" y="6279323"/>
                  <a:ext cx="518599" cy="168447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582920"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latin typeface="Franklin Gothic Book" panose="020B0503020102020204" pitchFamily="34" charset="0"/>
                      <a:cs typeface="Arial" panose="020B0604020202020204" pitchFamily="34" charset="0"/>
                    </a:rPr>
                    <a:t>Enablers</a:t>
                  </a:r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2EA46148-C668-A6AC-DE69-CE7A6904ECD7}"/>
                  </a:ext>
                </a:extLst>
              </p:cNvPr>
              <p:cNvGrpSpPr/>
              <p:nvPr/>
            </p:nvGrpSpPr>
            <p:grpSpPr>
              <a:xfrm>
                <a:off x="3015131" y="6701530"/>
                <a:ext cx="828633" cy="235562"/>
                <a:chOff x="3211130" y="6245768"/>
                <a:chExt cx="828633" cy="235562"/>
              </a:xfrm>
            </p:grpSpPr>
            <p:sp>
              <p:nvSpPr>
                <p:cNvPr id="46" name="Freeform: Shape 1">
                  <a:extLst>
                    <a:ext uri="{FF2B5EF4-FFF2-40B4-BE49-F238E27FC236}">
                      <a16:creationId xmlns:a16="http://schemas.microsoft.com/office/drawing/2014/main" id="{87CBDD50-4838-1330-95E4-D9958D99B5CA}"/>
                    </a:ext>
                  </a:extLst>
                </p:cNvPr>
                <p:cNvSpPr/>
                <p:nvPr/>
              </p:nvSpPr>
              <p:spPr>
                <a:xfrm rot="2127918">
                  <a:off x="3211130" y="6245768"/>
                  <a:ext cx="282639" cy="235562"/>
                </a:xfrm>
                <a:custGeom>
                  <a:avLst/>
                  <a:gdLst>
                    <a:gd name="connsiteX0" fmla="*/ 2839836 w 2839961"/>
                    <a:gd name="connsiteY0" fmla="*/ 689820 h 2366927"/>
                    <a:gd name="connsiteX1" fmla="*/ 2435043 w 2839961"/>
                    <a:gd name="connsiteY1" fmla="*/ 0 h 2366927"/>
                    <a:gd name="connsiteX2" fmla="*/ 0 w 2839961"/>
                    <a:gd name="connsiteY2" fmla="*/ 2360770 h 2366927"/>
                    <a:gd name="connsiteX3" fmla="*/ 687306 w 2839961"/>
                    <a:gd name="connsiteY3" fmla="*/ 1957359 h 2366927"/>
                    <a:gd name="connsiteX4" fmla="*/ 1385295 w 2839961"/>
                    <a:gd name="connsiteY4" fmla="*/ 2366928 h 2366927"/>
                    <a:gd name="connsiteX5" fmla="*/ 2433284 w 2839961"/>
                    <a:gd name="connsiteY5" fmla="*/ 1382782 h 2366927"/>
                    <a:gd name="connsiteX6" fmla="*/ 2839962 w 2839961"/>
                    <a:gd name="connsiteY6" fmla="*/ 689820 h 2366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39961" h="2366927">
                      <a:moveTo>
                        <a:pt x="2839836" y="689820"/>
                      </a:moveTo>
                      <a:lnTo>
                        <a:pt x="2435043" y="0"/>
                      </a:lnTo>
                      <a:cubicBezTo>
                        <a:pt x="1127791" y="23752"/>
                        <a:pt x="63339" y="1063823"/>
                        <a:pt x="0" y="2360770"/>
                      </a:cubicBezTo>
                      <a:lnTo>
                        <a:pt x="687306" y="1957359"/>
                      </a:lnTo>
                      <a:lnTo>
                        <a:pt x="1385295" y="2366928"/>
                      </a:lnTo>
                      <a:cubicBezTo>
                        <a:pt x="1442099" y="1830555"/>
                        <a:pt x="1887234" y="1406157"/>
                        <a:pt x="2433284" y="1382782"/>
                      </a:cubicBezTo>
                      <a:lnTo>
                        <a:pt x="2839962" y="689820"/>
                      </a:lnTo>
                      <a:close/>
                    </a:path>
                  </a:pathLst>
                </a:custGeom>
                <a:solidFill>
                  <a:srgbClr val="3075FF"/>
                </a:solidFill>
                <a:ln w="9525" cap="rnd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765" dirty="0">
                    <a:solidFill>
                      <a:srgbClr val="FFFFFF"/>
                    </a:solidFill>
                    <a:latin typeface="Trebuchet MS" panose="020B0603020202020204" pitchFamily="34" charset="0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C91433C-D73C-265E-049A-0F8F218528A6}"/>
                    </a:ext>
                  </a:extLst>
                </p:cNvPr>
                <p:cNvSpPr txBox="1"/>
                <p:nvPr/>
              </p:nvSpPr>
              <p:spPr>
                <a:xfrm>
                  <a:off x="3595835" y="6271215"/>
                  <a:ext cx="443928" cy="184666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582920">
                    <a:defRPr/>
                  </a:pPr>
                  <a:r>
                    <a:rPr lang="en-US" sz="900" dirty="0">
                      <a:solidFill>
                        <a:srgbClr val="000000"/>
                      </a:solidFill>
                      <a:latin typeface="Franklin Gothic Book" panose="020B0503020102020204" pitchFamily="34" charset="0"/>
                      <a:cs typeface="Arial" panose="020B0604020202020204" pitchFamily="34" charset="0"/>
                    </a:rPr>
                    <a:t>What</a:t>
                  </a:r>
                </a:p>
              </p:txBody>
            </p:sp>
          </p:grpSp>
        </p:grpSp>
        <p:grpSp>
          <p:nvGrpSpPr>
            <p:cNvPr id="5" name="Group 4"/>
            <p:cNvGrpSpPr/>
            <p:nvPr/>
          </p:nvGrpSpPr>
          <p:grpSpPr>
            <a:xfrm>
              <a:off x="304195" y="6092359"/>
              <a:ext cx="3490776" cy="3506516"/>
              <a:chOff x="350641" y="1018802"/>
              <a:chExt cx="3053513" cy="3067282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4A280E7-07D5-F50B-4621-E72A0C341962}"/>
                  </a:ext>
                </a:extLst>
              </p:cNvPr>
              <p:cNvSpPr/>
              <p:nvPr/>
            </p:nvSpPr>
            <p:spPr>
              <a:xfrm>
                <a:off x="475128" y="1155037"/>
                <a:ext cx="2794812" cy="2794812"/>
              </a:xfrm>
              <a:prstGeom prst="ellipse">
                <a:avLst/>
              </a:prstGeom>
              <a:solidFill>
                <a:schemeClr val="tx2"/>
              </a:solidFill>
              <a:ln w="952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582920">
                  <a:defRPr/>
                </a:pPr>
                <a:endParaRPr lang="en-US" sz="701" dirty="0">
                  <a:solidFill>
                    <a:srgbClr val="FFFFFF"/>
                  </a:solidFill>
                  <a:latin typeface="Trebuchet MS" panose="020B0603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: Shape 21">
                <a:extLst>
                  <a:ext uri="{FF2B5EF4-FFF2-40B4-BE49-F238E27FC236}">
                    <a16:creationId xmlns:a16="http://schemas.microsoft.com/office/drawing/2014/main" id="{874872C4-3CEE-68A8-2B66-58BC57B9D837}"/>
                  </a:ext>
                </a:extLst>
              </p:cNvPr>
              <p:cNvSpPr/>
              <p:nvPr/>
            </p:nvSpPr>
            <p:spPr>
              <a:xfrm rot="2127918">
                <a:off x="1181172" y="2815772"/>
                <a:ext cx="1524185" cy="1270312"/>
              </a:xfrm>
              <a:custGeom>
                <a:avLst/>
                <a:gdLst>
                  <a:gd name="connsiteX0" fmla="*/ 0 w 2839961"/>
                  <a:gd name="connsiteY0" fmla="*/ 1677108 h 2366927"/>
                  <a:gd name="connsiteX1" fmla="*/ 404919 w 2839961"/>
                  <a:gd name="connsiteY1" fmla="*/ 2366928 h 2366927"/>
                  <a:gd name="connsiteX2" fmla="*/ 2839962 w 2839961"/>
                  <a:gd name="connsiteY2" fmla="*/ 6158 h 2366927"/>
                  <a:gd name="connsiteX3" fmla="*/ 2152655 w 2839961"/>
                  <a:gd name="connsiteY3" fmla="*/ 409569 h 2366927"/>
                  <a:gd name="connsiteX4" fmla="*/ 1454666 w 2839961"/>
                  <a:gd name="connsiteY4" fmla="*/ 0 h 2366927"/>
                  <a:gd name="connsiteX5" fmla="*/ 406804 w 2839961"/>
                  <a:gd name="connsiteY5" fmla="*/ 984146 h 2366927"/>
                  <a:gd name="connsiteX6" fmla="*/ 126 w 2839961"/>
                  <a:gd name="connsiteY6" fmla="*/ 1677234 h 236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9961" h="2366927">
                    <a:moveTo>
                      <a:pt x="0" y="1677108"/>
                    </a:moveTo>
                    <a:lnTo>
                      <a:pt x="404919" y="2366928"/>
                    </a:lnTo>
                    <a:cubicBezTo>
                      <a:pt x="1712171" y="2343176"/>
                      <a:pt x="2776497" y="1303105"/>
                      <a:pt x="2839962" y="6158"/>
                    </a:cubicBezTo>
                    <a:lnTo>
                      <a:pt x="2152655" y="409569"/>
                    </a:lnTo>
                    <a:lnTo>
                      <a:pt x="1454666" y="0"/>
                    </a:lnTo>
                    <a:cubicBezTo>
                      <a:pt x="1397862" y="536373"/>
                      <a:pt x="952728" y="960771"/>
                      <a:pt x="406804" y="984146"/>
                    </a:cubicBezTo>
                    <a:lnTo>
                      <a:pt x="126" y="1677234"/>
                    </a:lnTo>
                    <a:close/>
                  </a:path>
                </a:pathLst>
              </a:custGeom>
              <a:solidFill>
                <a:schemeClr val="accent6"/>
              </a:solidFill>
              <a:ln w="0" cap="flat">
                <a:noFill/>
                <a:prstDash val="solid"/>
                <a:miter/>
              </a:ln>
            </p:spPr>
            <p:txBody>
              <a:bodyPr lIns="70534" tIns="35267" rIns="70534" bIns="35267" rtlCol="0" anchor="ctr"/>
              <a:lstStyle/>
              <a:p>
                <a:pPr defTabSz="582920">
                  <a:defRPr/>
                </a:pPr>
                <a:endParaRPr lang="en-US" sz="1020" dirty="0">
                  <a:solidFill>
                    <a:schemeClr val="bg1"/>
                  </a:solidFill>
                  <a:latin typeface="Trebuchet MS" panose="020B0603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: Shape 23">
                <a:extLst>
                  <a:ext uri="{FF2B5EF4-FFF2-40B4-BE49-F238E27FC236}">
                    <a16:creationId xmlns:a16="http://schemas.microsoft.com/office/drawing/2014/main" id="{3902B69D-13A2-58F8-2066-D9CDD819D938}"/>
                  </a:ext>
                </a:extLst>
              </p:cNvPr>
              <p:cNvSpPr/>
              <p:nvPr/>
            </p:nvSpPr>
            <p:spPr>
              <a:xfrm rot="2127918">
                <a:off x="1063260" y="1018802"/>
                <a:ext cx="1524185" cy="1270312"/>
              </a:xfrm>
              <a:custGeom>
                <a:avLst/>
                <a:gdLst>
                  <a:gd name="connsiteX0" fmla="*/ 2839836 w 2839961"/>
                  <a:gd name="connsiteY0" fmla="*/ 689820 h 2366927"/>
                  <a:gd name="connsiteX1" fmla="*/ 2435043 w 2839961"/>
                  <a:gd name="connsiteY1" fmla="*/ 0 h 2366927"/>
                  <a:gd name="connsiteX2" fmla="*/ 0 w 2839961"/>
                  <a:gd name="connsiteY2" fmla="*/ 2360770 h 2366927"/>
                  <a:gd name="connsiteX3" fmla="*/ 687306 w 2839961"/>
                  <a:gd name="connsiteY3" fmla="*/ 1957359 h 2366927"/>
                  <a:gd name="connsiteX4" fmla="*/ 1385295 w 2839961"/>
                  <a:gd name="connsiteY4" fmla="*/ 2366928 h 2366927"/>
                  <a:gd name="connsiteX5" fmla="*/ 2433284 w 2839961"/>
                  <a:gd name="connsiteY5" fmla="*/ 1382782 h 2366927"/>
                  <a:gd name="connsiteX6" fmla="*/ 2839962 w 2839961"/>
                  <a:gd name="connsiteY6" fmla="*/ 689820 h 2366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39961" h="2366927">
                    <a:moveTo>
                      <a:pt x="2839836" y="689820"/>
                    </a:moveTo>
                    <a:lnTo>
                      <a:pt x="2435043" y="0"/>
                    </a:lnTo>
                    <a:cubicBezTo>
                      <a:pt x="1127791" y="23752"/>
                      <a:pt x="63339" y="1063823"/>
                      <a:pt x="0" y="2360770"/>
                    </a:cubicBezTo>
                    <a:lnTo>
                      <a:pt x="687306" y="1957359"/>
                    </a:lnTo>
                    <a:lnTo>
                      <a:pt x="1385295" y="2366928"/>
                    </a:lnTo>
                    <a:cubicBezTo>
                      <a:pt x="1442099" y="1830555"/>
                      <a:pt x="1887234" y="1406157"/>
                      <a:pt x="2433284" y="1382782"/>
                    </a:cubicBezTo>
                    <a:lnTo>
                      <a:pt x="2839962" y="689820"/>
                    </a:lnTo>
                    <a:close/>
                  </a:path>
                </a:pathLst>
              </a:custGeom>
              <a:solidFill>
                <a:schemeClr val="tx2">
                  <a:lumMod val="50000"/>
                  <a:lumOff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lIns="70534" tIns="35267" rIns="70534" bIns="35267" rtlCol="0" anchor="ctr"/>
              <a:lstStyle/>
              <a:p>
                <a:pPr defTabSz="582920">
                  <a:defRPr/>
                </a:pPr>
                <a:endParaRPr lang="en-US" sz="1020" dirty="0">
                  <a:solidFill>
                    <a:srgbClr val="000000"/>
                  </a:solidFill>
                  <a:latin typeface="Trebuchet MS" panose="020B0603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: Shape 20">
                <a:extLst>
                  <a:ext uri="{FF2B5EF4-FFF2-40B4-BE49-F238E27FC236}">
                    <a16:creationId xmlns:a16="http://schemas.microsoft.com/office/drawing/2014/main" id="{2BE009A6-E269-F1E3-21A7-3A388EB3C845}"/>
                  </a:ext>
                </a:extLst>
              </p:cNvPr>
              <p:cNvSpPr/>
              <p:nvPr/>
            </p:nvSpPr>
            <p:spPr>
              <a:xfrm rot="2127918">
                <a:off x="350641" y="1849320"/>
                <a:ext cx="1270311" cy="1524119"/>
              </a:xfrm>
              <a:custGeom>
                <a:avLst/>
                <a:gdLst>
                  <a:gd name="connsiteX0" fmla="*/ 2360770 w 2366927"/>
                  <a:gd name="connsiteY0" fmla="*/ 2839836 h 2839835"/>
                  <a:gd name="connsiteX1" fmla="*/ 1957359 w 2366927"/>
                  <a:gd name="connsiteY1" fmla="*/ 2152529 h 2839835"/>
                  <a:gd name="connsiteX2" fmla="*/ 2366928 w 2366927"/>
                  <a:gd name="connsiteY2" fmla="*/ 1454541 h 2839835"/>
                  <a:gd name="connsiteX3" fmla="*/ 1382782 w 2366927"/>
                  <a:gd name="connsiteY3" fmla="*/ 406678 h 2839835"/>
                  <a:gd name="connsiteX4" fmla="*/ 689820 w 2366927"/>
                  <a:gd name="connsiteY4" fmla="*/ 0 h 2839835"/>
                  <a:gd name="connsiteX5" fmla="*/ 0 w 2366927"/>
                  <a:gd name="connsiteY5" fmla="*/ 404793 h 2839835"/>
                  <a:gd name="connsiteX6" fmla="*/ 2360770 w 2366927"/>
                  <a:gd name="connsiteY6" fmla="*/ 2839836 h 283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6927" h="2839835">
                    <a:moveTo>
                      <a:pt x="2360770" y="2839836"/>
                    </a:moveTo>
                    <a:lnTo>
                      <a:pt x="1957359" y="2152529"/>
                    </a:lnTo>
                    <a:lnTo>
                      <a:pt x="2366928" y="1454541"/>
                    </a:lnTo>
                    <a:cubicBezTo>
                      <a:pt x="1830555" y="1397737"/>
                      <a:pt x="1406031" y="952602"/>
                      <a:pt x="1382782" y="406678"/>
                    </a:cubicBezTo>
                    <a:lnTo>
                      <a:pt x="689820" y="0"/>
                    </a:lnTo>
                    <a:lnTo>
                      <a:pt x="0" y="404793"/>
                    </a:lnTo>
                    <a:cubicBezTo>
                      <a:pt x="23752" y="1712045"/>
                      <a:pt x="1063823" y="2776497"/>
                      <a:pt x="2360770" y="28398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lIns="70534" tIns="35267" rIns="70534" bIns="35267" rtlCol="0" anchor="ctr"/>
              <a:lstStyle/>
              <a:p>
                <a:pPr defTabSz="582920">
                  <a:defRPr/>
                </a:pPr>
                <a:endParaRPr lang="en-US" sz="1020" dirty="0">
                  <a:solidFill>
                    <a:srgbClr val="000000"/>
                  </a:solidFill>
                  <a:latin typeface="Trebuchet MS" panose="020B0603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: Shape 22">
                <a:extLst>
                  <a:ext uri="{FF2B5EF4-FFF2-40B4-BE49-F238E27FC236}">
                    <a16:creationId xmlns:a16="http://schemas.microsoft.com/office/drawing/2014/main" id="{13C400D7-AE2A-CBA4-B5D1-45F644D928B7}"/>
                  </a:ext>
                </a:extLst>
              </p:cNvPr>
              <p:cNvSpPr/>
              <p:nvPr/>
            </p:nvSpPr>
            <p:spPr>
              <a:xfrm rot="2127918">
                <a:off x="2133843" y="1743984"/>
                <a:ext cx="1270311" cy="1524186"/>
              </a:xfrm>
              <a:custGeom>
                <a:avLst/>
                <a:gdLst>
                  <a:gd name="connsiteX0" fmla="*/ 2366928 w 2366927"/>
                  <a:gd name="connsiteY0" fmla="*/ 2435043 h 2839961"/>
                  <a:gd name="connsiteX1" fmla="*/ 6158 w 2366927"/>
                  <a:gd name="connsiteY1" fmla="*/ 0 h 2839961"/>
                  <a:gd name="connsiteX2" fmla="*/ 409569 w 2366927"/>
                  <a:gd name="connsiteY2" fmla="*/ 687306 h 2839961"/>
                  <a:gd name="connsiteX3" fmla="*/ 0 w 2366927"/>
                  <a:gd name="connsiteY3" fmla="*/ 1385295 h 2839961"/>
                  <a:gd name="connsiteX4" fmla="*/ 984146 w 2366927"/>
                  <a:gd name="connsiteY4" fmla="*/ 2433284 h 2839961"/>
                  <a:gd name="connsiteX5" fmla="*/ 1677108 w 2366927"/>
                  <a:gd name="connsiteY5" fmla="*/ 2839962 h 2839961"/>
                  <a:gd name="connsiteX6" fmla="*/ 2366928 w 2366927"/>
                  <a:gd name="connsiteY6" fmla="*/ 2435043 h 2839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6927" h="2839961">
                    <a:moveTo>
                      <a:pt x="2366928" y="2435043"/>
                    </a:moveTo>
                    <a:cubicBezTo>
                      <a:pt x="2343301" y="1127791"/>
                      <a:pt x="1303105" y="63339"/>
                      <a:pt x="6158" y="0"/>
                    </a:cubicBezTo>
                    <a:lnTo>
                      <a:pt x="409569" y="687306"/>
                    </a:lnTo>
                    <a:lnTo>
                      <a:pt x="0" y="1385295"/>
                    </a:lnTo>
                    <a:cubicBezTo>
                      <a:pt x="536499" y="1442099"/>
                      <a:pt x="960771" y="1887108"/>
                      <a:pt x="984146" y="2433284"/>
                    </a:cubicBezTo>
                    <a:lnTo>
                      <a:pt x="1677108" y="2839962"/>
                    </a:lnTo>
                    <a:lnTo>
                      <a:pt x="2366928" y="2435043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lIns="70534" tIns="35267" rIns="70534" bIns="35267" rtlCol="0" anchor="ctr"/>
              <a:lstStyle/>
              <a:p>
                <a:pPr defTabSz="582920">
                  <a:defRPr/>
                </a:pPr>
                <a:endParaRPr lang="en-US" sz="1020" dirty="0">
                  <a:solidFill>
                    <a:srgbClr val="000000"/>
                  </a:solidFill>
                  <a:latin typeface="Trebuchet MS" panose="020B0603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821357" y="1493982"/>
                <a:ext cx="2108190" cy="2181333"/>
                <a:chOff x="821357" y="1493982"/>
                <a:chExt cx="2108190" cy="2181333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026FC77-C8DC-39B7-F963-D42EC7FC1CB9}"/>
                    </a:ext>
                  </a:extLst>
                </p:cNvPr>
                <p:cNvSpPr txBox="1"/>
                <p:nvPr/>
              </p:nvSpPr>
              <p:spPr>
                <a:xfrm>
                  <a:off x="1228148" y="3071570"/>
                  <a:ext cx="1290072" cy="603745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Down">
                    <a:avLst>
                      <a:gd name="adj" fmla="val 17231"/>
                    </a:avLst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400" b="1" dirty="0">
                      <a:solidFill>
                        <a:schemeClr val="bg1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Industrial</a:t>
                  </a:r>
                  <a:r>
                    <a:rPr lang="en-US" sz="1400" b="1" dirty="0" smtClean="0">
                      <a:solidFill>
                        <a:schemeClr val="bg1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 Partners</a:t>
                  </a:r>
                  <a:endParaRPr lang="en-US" sz="1400" b="1" dirty="0">
                    <a:solidFill>
                      <a:schemeClr val="bg1"/>
                    </a:solidFill>
                    <a:latin typeface="Franklin Gothic Demi" panose="020B07030201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9835215-9AEF-880C-C7FB-DD2D9AB07982}"/>
                    </a:ext>
                  </a:extLst>
                </p:cNvPr>
                <p:cNvSpPr/>
                <p:nvPr/>
              </p:nvSpPr>
              <p:spPr>
                <a:xfrm>
                  <a:off x="1042740" y="1722649"/>
                  <a:ext cx="1659588" cy="1659588"/>
                </a:xfrm>
                <a:prstGeom prst="ellipse">
                  <a:avLst/>
                </a:prstGeom>
                <a:solidFill>
                  <a:srgbClr val="18364A"/>
                </a:solidFill>
                <a:ln w="31750" cap="rnd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893" dirty="0">
                    <a:solidFill>
                      <a:srgbClr val="FFFFFF"/>
                    </a:solidFill>
                    <a:latin typeface="Trebuchet MS" panose="020B0603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6D73AD8-1AAB-B50D-830B-CC5F5EC1765D}"/>
                    </a:ext>
                  </a:extLst>
                </p:cNvPr>
                <p:cNvSpPr/>
                <p:nvPr/>
              </p:nvSpPr>
              <p:spPr>
                <a:xfrm>
                  <a:off x="1221943" y="1912659"/>
                  <a:ext cx="1279567" cy="1279567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1750" cap="rnd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893" dirty="0">
                    <a:solidFill>
                      <a:srgbClr val="FFFFFF"/>
                    </a:solidFill>
                    <a:latin typeface="Franklin Gothic Demi" panose="020B07030201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1168102" y="1841910"/>
                  <a:ext cx="1400407" cy="1439204"/>
                  <a:chOff x="1168102" y="1841910"/>
                  <a:chExt cx="1400407" cy="1439204"/>
                </a:xfrm>
              </p:grpSpPr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176248ED-C3FE-3EEA-30AC-9C02895EE331}"/>
                      </a:ext>
                    </a:extLst>
                  </p:cNvPr>
                  <p:cNvSpPr txBox="1"/>
                  <p:nvPr/>
                </p:nvSpPr>
                <p:spPr>
                  <a:xfrm rot="14756265" flipH="1" flipV="1">
                    <a:off x="905143" y="2561308"/>
                    <a:ext cx="936228" cy="410310"/>
                  </a:xfrm>
                  <a:prstGeom prst="rect">
                    <a:avLst/>
                  </a:prstGeom>
                  <a:noFill/>
                  <a:ln w="9525" cap="rnd">
                    <a:noFill/>
                    <a:prstDash val="solid"/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29BA74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 defTabSz="582920">
                      <a:defRPr/>
                    </a:pPr>
                    <a:r>
                      <a:rPr lang="en-US" sz="900" dirty="0">
                        <a:solidFill>
                          <a:srgbClr val="FFFFFF"/>
                        </a:solidFill>
                        <a:latin typeface="Franklin Gothic Book" panose="020B0503020102020204" pitchFamily="34" charset="0"/>
                        <a:cs typeface="Arial" panose="020B0604020202020204" pitchFamily="34" charset="0"/>
                      </a:rPr>
                      <a:t>Working Capital Fund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93380590-3DBC-3191-94D9-3BADECF0C2A8}"/>
                      </a:ext>
                    </a:extLst>
                  </p:cNvPr>
                  <p:cNvSpPr txBox="1"/>
                  <p:nvPr/>
                </p:nvSpPr>
                <p:spPr>
                  <a:xfrm rot="6755223" flipH="1" flipV="1">
                    <a:off x="1630942" y="2343547"/>
                    <a:ext cx="1131221" cy="743913"/>
                  </a:xfrm>
                  <a:prstGeom prst="rect">
                    <a:avLst/>
                  </a:prstGeom>
                  <a:noFill/>
                  <a:ln w="9525" cap="rnd">
                    <a:noFill/>
                    <a:prstDash val="solid"/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29BA74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  <a:prstTxWarp prst="textArchDown">
                      <a:avLst/>
                    </a:prstTxWarp>
                    <a:noAutofit/>
                  </a:bodyPr>
                  <a:lstStyle/>
                  <a:p>
                    <a:pPr algn="ctr" defTabSz="582920">
                      <a:defRPr/>
                    </a:pPr>
                    <a:r>
                      <a:rPr lang="en-US" sz="900" dirty="0">
                        <a:solidFill>
                          <a:srgbClr val="FFFFFF"/>
                        </a:solidFill>
                        <a:latin typeface="Franklin Gothic Book" panose="020B0503020102020204" pitchFamily="34" charset="0"/>
                        <a:cs typeface="Arial" panose="020B0604020202020204" pitchFamily="34" charset="0"/>
                      </a:rPr>
                      <a:t>Acquisition Excellence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53B6B5A8-C138-65A4-E257-801D7194482B}"/>
                      </a:ext>
                    </a:extLst>
                  </p:cNvPr>
                  <p:cNvSpPr txBox="1"/>
                  <p:nvPr/>
                </p:nvSpPr>
                <p:spPr>
                  <a:xfrm rot="156834">
                    <a:off x="1396919" y="1841910"/>
                    <a:ext cx="984026" cy="571375"/>
                  </a:xfrm>
                  <a:prstGeom prst="rect">
                    <a:avLst/>
                  </a:prstGeom>
                  <a:noFill/>
                  <a:ln w="9525" cap="rnd">
                    <a:noFill/>
                    <a:prstDash val="solid"/>
                    <a:rou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29BA74"/>
                        </a:solidFill>
                      </a14:hiddenFill>
                    </a:ext>
                  </a:ex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  <a:prstTxWarp prst="textArchUp">
                      <a:avLst>
                        <a:gd name="adj" fmla="val 11153772"/>
                      </a:avLst>
                    </a:prstTxWarp>
                    <a:noAutofit/>
                  </a:bodyPr>
                  <a:lstStyle/>
                  <a:p>
                    <a:pPr algn="ctr" defTabSz="582920">
                      <a:defRPr/>
                    </a:pPr>
                    <a:r>
                      <a:rPr lang="en-US" sz="900" dirty="0">
                        <a:solidFill>
                          <a:srgbClr val="FFFFFF"/>
                        </a:solidFill>
                        <a:latin typeface="Franklin Gothic Book" panose="020B0503020102020204" pitchFamily="34" charset="0"/>
                        <a:cs typeface="Arial" panose="020B0604020202020204" pitchFamily="34" charset="0"/>
                      </a:rPr>
                      <a:t>Process Alignment</a:t>
                    </a:r>
                  </a:p>
                </p:txBody>
              </p:sp>
            </p:grp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37CDA95-B746-5C63-DB54-3D7936E5C8CD}"/>
                    </a:ext>
                  </a:extLst>
                </p:cNvPr>
                <p:cNvSpPr txBox="1"/>
                <p:nvPr/>
              </p:nvSpPr>
              <p:spPr>
                <a:xfrm rot="16200000" flipH="1" flipV="1">
                  <a:off x="1220561" y="2169142"/>
                  <a:ext cx="936228" cy="743913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Down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100" dirty="0">
                      <a:solidFill>
                        <a:srgbClr val="00206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NAVAIR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A0943304-56A2-844C-164A-EEE3E373AF43}"/>
                    </a:ext>
                  </a:extLst>
                </p:cNvPr>
                <p:cNvSpPr txBox="1"/>
                <p:nvPr/>
              </p:nvSpPr>
              <p:spPr>
                <a:xfrm rot="10800000" flipH="1" flipV="1">
                  <a:off x="1396409" y="2420788"/>
                  <a:ext cx="936228" cy="677811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Down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100" dirty="0">
                      <a:solidFill>
                        <a:srgbClr val="00206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NAVSUP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7CC0E665-F60E-BDBE-A085-F4A5F746E4AB}"/>
                    </a:ext>
                  </a:extLst>
                </p:cNvPr>
                <p:cNvSpPr txBox="1"/>
                <p:nvPr/>
              </p:nvSpPr>
              <p:spPr>
                <a:xfrm>
                  <a:off x="1500709" y="1493982"/>
                  <a:ext cx="773494" cy="485375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Up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Retail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B631D39-F49E-08E8-6DBD-8BA845B9FE4E}"/>
                    </a:ext>
                  </a:extLst>
                </p:cNvPr>
                <p:cNvSpPr txBox="1"/>
                <p:nvPr/>
              </p:nvSpPr>
              <p:spPr>
                <a:xfrm rot="5400000">
                  <a:off x="2147276" y="2290486"/>
                  <a:ext cx="1023487" cy="541055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Up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400" dirty="0">
                      <a:solidFill>
                        <a:srgbClr val="00000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Wholesale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24156B1-60B8-F505-8080-D7797D87ADF1}"/>
                    </a:ext>
                  </a:extLst>
                </p:cNvPr>
                <p:cNvSpPr txBox="1"/>
                <p:nvPr/>
              </p:nvSpPr>
              <p:spPr>
                <a:xfrm rot="5400000" flipH="1" flipV="1">
                  <a:off x="571825" y="2298803"/>
                  <a:ext cx="1023487" cy="524423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Up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400" dirty="0">
                      <a:solidFill>
                        <a:srgbClr val="FFFFFF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Repair</a:t>
                  </a: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BF1E036B-646B-309D-DABE-255E047A9713}"/>
                    </a:ext>
                  </a:extLst>
                </p:cNvPr>
                <p:cNvSpPr/>
                <p:nvPr/>
              </p:nvSpPr>
              <p:spPr>
                <a:xfrm>
                  <a:off x="1445307" y="2136024"/>
                  <a:ext cx="832837" cy="832837"/>
                </a:xfrm>
                <a:prstGeom prst="ellipse">
                  <a:avLst/>
                </a:prstGeom>
                <a:solidFill>
                  <a:schemeClr val="tx2"/>
                </a:solidFill>
                <a:ln w="31750" cap="rnd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endParaRPr lang="en-US" sz="1020" dirty="0">
                    <a:solidFill>
                      <a:srgbClr val="FFFFFF"/>
                    </a:solidFill>
                    <a:latin typeface="Trebuchet MS" panose="020B0603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8535AB01-B9B3-B50E-05E6-C39EA794075D}"/>
                    </a:ext>
                  </a:extLst>
                </p:cNvPr>
                <p:cNvSpPr txBox="1"/>
                <p:nvPr/>
              </p:nvSpPr>
              <p:spPr>
                <a:xfrm>
                  <a:off x="1396408" y="2050730"/>
                  <a:ext cx="936228" cy="639756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Up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100" dirty="0">
                      <a:solidFill>
                        <a:srgbClr val="00206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NAVSEA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6031F56-26FC-336E-D13C-888480934BE4}"/>
                    </a:ext>
                  </a:extLst>
                </p:cNvPr>
                <p:cNvSpPr txBox="1"/>
                <p:nvPr/>
              </p:nvSpPr>
              <p:spPr>
                <a:xfrm>
                  <a:off x="1625751" y="2276610"/>
                  <a:ext cx="471949" cy="471949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200" dirty="0">
                      <a:solidFill>
                        <a:srgbClr val="FFFFFF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Sustainment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2348E-3AAA-4905-02E1-6841FDEB974C}"/>
                    </a:ext>
                  </a:extLst>
                </p:cNvPr>
                <p:cNvSpPr txBox="1"/>
                <p:nvPr/>
              </p:nvSpPr>
              <p:spPr>
                <a:xfrm rot="5400000" flipH="1" flipV="1">
                  <a:off x="1574123" y="2169724"/>
                  <a:ext cx="936228" cy="742747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1" vertOverflow="overflow" horzOverflow="overflow" vert="horz" wrap="none" lIns="0" tIns="0" rIns="0" bIns="0" numCol="1" spcCol="0" rtlCol="0" fromWordArt="0" anchor="ctr" anchorCtr="0" forceAA="0" compatLnSpc="1">
                  <a:prstTxWarp prst="textArchDown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1100" dirty="0">
                      <a:solidFill>
                        <a:srgbClr val="00206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NA</a:t>
                  </a:r>
                  <a:r>
                    <a:rPr lang="en-US" sz="1100" kern="0" spc="32" dirty="0">
                      <a:solidFill>
                        <a:srgbClr val="00206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VW</a:t>
                  </a:r>
                  <a:r>
                    <a:rPr lang="en-US" sz="1100" dirty="0">
                      <a:solidFill>
                        <a:srgbClr val="002060"/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AR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7DAB780-4824-6873-D26E-43B279E9D59D}"/>
                    </a:ext>
                  </a:extLst>
                </p:cNvPr>
                <p:cNvSpPr txBox="1"/>
                <p:nvPr/>
              </p:nvSpPr>
              <p:spPr>
                <a:xfrm>
                  <a:off x="1588331" y="2592046"/>
                  <a:ext cx="554241" cy="170870"/>
                </a:xfrm>
                <a:prstGeom prst="rect">
                  <a:avLst/>
                </a:prstGeom>
                <a:noFill/>
                <a:ln w="9525" cap="rnd">
                  <a:noFill/>
                  <a:prstDash val="solid"/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29BA74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582920">
                    <a:defRPr/>
                  </a:pPr>
                  <a:r>
                    <a:rPr lang="en-US" sz="900" dirty="0">
                      <a:solidFill>
                        <a:prstClr val="white">
                          <a:lumMod val="85000"/>
                        </a:prstClr>
                      </a:solidFill>
                      <a:latin typeface="Franklin Gothic Demi" panose="020B0703020102020204" pitchFamily="34" charset="0"/>
                      <a:cs typeface="Arial" panose="020B0604020202020204" pitchFamily="34" charset="0"/>
                    </a:rPr>
                    <a:t>Fleet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E9C2220-5D4E-73A1-9EE7-FE87A9C2E1FD}"/>
                </a:ext>
              </a:extLst>
            </p:cNvPr>
            <p:cNvGrpSpPr/>
            <p:nvPr/>
          </p:nvGrpSpPr>
          <p:grpSpPr>
            <a:xfrm>
              <a:off x="3861924" y="6427288"/>
              <a:ext cx="192310" cy="2860849"/>
              <a:chOff x="5329021" y="1858970"/>
              <a:chExt cx="306171" cy="4554672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A68C18D-0B56-D6B7-CFEC-179C01295F08}"/>
                  </a:ext>
                </a:extLst>
              </p:cNvPr>
              <p:cNvCxnSpPr/>
              <p:nvPr/>
            </p:nvCxnSpPr>
            <p:spPr>
              <a:xfrm>
                <a:off x="5480091" y="1858970"/>
                <a:ext cx="0" cy="4554672"/>
              </a:xfrm>
              <a:prstGeom prst="line">
                <a:avLst/>
              </a:prstGeom>
              <a:ln w="9525" cap="rnd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C988D9D5-1F9C-AB4F-BD95-C31EF326E9B0}"/>
                  </a:ext>
                </a:extLst>
              </p:cNvPr>
              <p:cNvGrpSpPr/>
              <p:nvPr/>
            </p:nvGrpSpPr>
            <p:grpSpPr>
              <a:xfrm>
                <a:off x="5329021" y="3982851"/>
                <a:ext cx="306171" cy="306910"/>
                <a:chOff x="5329021" y="3982851"/>
                <a:chExt cx="306171" cy="306910"/>
              </a:xfrm>
            </p:grpSpPr>
            <p:sp>
              <p:nvSpPr>
                <p:cNvPr id="15" name="Freeform 94">
                  <a:extLst>
                    <a:ext uri="{FF2B5EF4-FFF2-40B4-BE49-F238E27FC236}">
                      <a16:creationId xmlns:a16="http://schemas.microsoft.com/office/drawing/2014/main" id="{F46C2467-EBFE-420E-1D23-4D33503AD0B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29021" y="3982851"/>
                  <a:ext cx="306171" cy="306910"/>
                </a:xfrm>
                <a:custGeom>
                  <a:avLst/>
                  <a:gdLst>
                    <a:gd name="T0" fmla="*/ 0 w 1052"/>
                    <a:gd name="T1" fmla="*/ 526 h 1052"/>
                    <a:gd name="T2" fmla="*/ 0 w 1052"/>
                    <a:gd name="T3" fmla="*/ 526 h 1052"/>
                    <a:gd name="T4" fmla="*/ 526 w 1052"/>
                    <a:gd name="T5" fmla="*/ 0 h 1052"/>
                    <a:gd name="T6" fmla="*/ 1052 w 1052"/>
                    <a:gd name="T7" fmla="*/ 526 h 1052"/>
                    <a:gd name="T8" fmla="*/ 1052 w 1052"/>
                    <a:gd name="T9" fmla="*/ 526 h 1052"/>
                    <a:gd name="T10" fmla="*/ 526 w 1052"/>
                    <a:gd name="T11" fmla="*/ 1052 h 1052"/>
                    <a:gd name="T12" fmla="*/ 526 w 1052"/>
                    <a:gd name="T13" fmla="*/ 1052 h 1052"/>
                    <a:gd name="T14" fmla="*/ 0 w 1052"/>
                    <a:gd name="T15" fmla="*/ 526 h 1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52" h="1052">
                      <a:moveTo>
                        <a:pt x="0" y="526"/>
                      </a:moveTo>
                      <a:cubicBezTo>
                        <a:pt x="0" y="526"/>
                        <a:pt x="0" y="526"/>
                        <a:pt x="0" y="526"/>
                      </a:cubicBezTo>
                      <a:cubicBezTo>
                        <a:pt x="0" y="236"/>
                        <a:pt x="236" y="0"/>
                        <a:pt x="526" y="0"/>
                      </a:cubicBezTo>
                      <a:cubicBezTo>
                        <a:pt x="817" y="0"/>
                        <a:pt x="1052" y="236"/>
                        <a:pt x="1052" y="526"/>
                      </a:cubicBezTo>
                      <a:cubicBezTo>
                        <a:pt x="1052" y="526"/>
                        <a:pt x="1052" y="526"/>
                        <a:pt x="1052" y="526"/>
                      </a:cubicBezTo>
                      <a:cubicBezTo>
                        <a:pt x="1052" y="817"/>
                        <a:pt x="817" y="1052"/>
                        <a:pt x="526" y="1052"/>
                      </a:cubicBezTo>
                      <a:cubicBezTo>
                        <a:pt x="526" y="1052"/>
                        <a:pt x="526" y="1052"/>
                        <a:pt x="526" y="1052"/>
                      </a:cubicBezTo>
                      <a:cubicBezTo>
                        <a:pt x="236" y="1052"/>
                        <a:pt x="0" y="817"/>
                        <a:pt x="0" y="526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solidFill>
                    <a:schemeClr val="tx2"/>
                  </a:solidFill>
                </a:ln>
              </p:spPr>
              <p:txBody>
                <a:bodyPr vert="horz" wrap="square" lIns="56509" tIns="28255" rIns="56509" bIns="2825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82920">
                    <a:defRPr/>
                  </a:pPr>
                  <a:endParaRPr lang="en-US" sz="1148" dirty="0">
                    <a:solidFill>
                      <a:srgbClr val="6E6F73"/>
                    </a:solidFill>
                    <a:latin typeface="Trebuchet MS"/>
                    <a:cs typeface="Times New Roman" pitchFamily="18" charset="0"/>
                  </a:endParaRPr>
                </a:p>
              </p:txBody>
            </p:sp>
            <p:sp>
              <p:nvSpPr>
                <p:cNvPr id="16" name="Freeform 95">
                  <a:extLst>
                    <a:ext uri="{FF2B5EF4-FFF2-40B4-BE49-F238E27FC236}">
                      <a16:creationId xmlns:a16="http://schemas.microsoft.com/office/drawing/2014/main" id="{B8427D85-C4D2-2C86-5B83-DCE0FDB80CA5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445834" y="4031892"/>
                  <a:ext cx="120251" cy="224731"/>
                </a:xfrm>
                <a:custGeom>
                  <a:avLst/>
                  <a:gdLst>
                    <a:gd name="T0" fmla="*/ 66 w 976"/>
                    <a:gd name="T1" fmla="*/ 1824 h 1824"/>
                    <a:gd name="T2" fmla="*/ 0 w 976"/>
                    <a:gd name="T3" fmla="*/ 1758 h 1824"/>
                    <a:gd name="T4" fmla="*/ 843 w 976"/>
                    <a:gd name="T5" fmla="*/ 912 h 1824"/>
                    <a:gd name="T6" fmla="*/ 0 w 976"/>
                    <a:gd name="T7" fmla="*/ 66 h 1824"/>
                    <a:gd name="T8" fmla="*/ 66 w 976"/>
                    <a:gd name="T9" fmla="*/ 0 h 1824"/>
                    <a:gd name="T10" fmla="*/ 976 w 976"/>
                    <a:gd name="T11" fmla="*/ 912 h 1824"/>
                    <a:gd name="T12" fmla="*/ 66 w 976"/>
                    <a:gd name="T13" fmla="*/ 1824 h 1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76" h="1824">
                      <a:moveTo>
                        <a:pt x="66" y="1824"/>
                      </a:moveTo>
                      <a:lnTo>
                        <a:pt x="0" y="1758"/>
                      </a:lnTo>
                      <a:lnTo>
                        <a:pt x="843" y="912"/>
                      </a:lnTo>
                      <a:lnTo>
                        <a:pt x="0" y="66"/>
                      </a:lnTo>
                      <a:lnTo>
                        <a:pt x="66" y="0"/>
                      </a:lnTo>
                      <a:lnTo>
                        <a:pt x="976" y="912"/>
                      </a:lnTo>
                      <a:lnTo>
                        <a:pt x="66" y="18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56509" tIns="28255" rIns="56509" bIns="28255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582920">
                    <a:defRPr/>
                  </a:pPr>
                  <a:endParaRPr lang="en-US" sz="1148" dirty="0">
                    <a:solidFill>
                      <a:srgbClr val="6E6F73"/>
                    </a:solidFill>
                    <a:latin typeface="Trebuchet MS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EDC9D28-B88E-E43F-DA51-1B3FFB2D8F3F}"/>
                </a:ext>
              </a:extLst>
            </p:cNvPr>
            <p:cNvSpPr txBox="1">
              <a:spLocks/>
            </p:cNvSpPr>
            <p:nvPr/>
          </p:nvSpPr>
          <p:spPr>
            <a:xfrm>
              <a:off x="38861" y="5220829"/>
              <a:ext cx="7646125" cy="856113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>
                  <a:solidFill>
                    <a:schemeClr val="tx2"/>
                  </a:solidFill>
                  <a:latin typeface="+mj-lt"/>
                  <a:ea typeface="+mj-ea"/>
                  <a:cs typeface="+mj-cs"/>
                  <a:sym typeface="Trebuchet MS" panose="020B0603020202020204" pitchFamily="34" charset="0"/>
                </a:defRPr>
              </a:lvl1pPr>
            </a:lstStyle>
            <a:p>
              <a:pPr algn="ctr"/>
              <a:r>
                <a:rPr lang="en-US" dirty="0">
                  <a:solidFill>
                    <a:schemeClr val="bg1"/>
                  </a:solidFill>
                </a:rPr>
                <a:t>Naval Sustainment System-Supply orchestrates efforts across Commands to </a:t>
              </a:r>
              <a:r>
                <a:rPr lang="en-US" dirty="0">
                  <a:solidFill>
                    <a:schemeClr val="accent1">
                      <a:lumMod val="25000"/>
                      <a:lumOff val="75000"/>
                    </a:schemeClr>
                  </a:solidFill>
                </a:rPr>
                <a:t>restore </a:t>
              </a:r>
              <a:r>
                <a:rPr lang="en-US" dirty="0" smtClean="0">
                  <a:solidFill>
                    <a:schemeClr val="accent1">
                      <a:lumMod val="25000"/>
                      <a:lumOff val="75000"/>
                    </a:schemeClr>
                  </a:solidFill>
                </a:rPr>
                <a:t>the </a:t>
              </a:r>
              <a:r>
                <a:rPr lang="en-US" dirty="0">
                  <a:solidFill>
                    <a:schemeClr val="accent1">
                      <a:lumMod val="25000"/>
                      <a:lumOff val="75000"/>
                    </a:schemeClr>
                  </a:solidFill>
                </a:rPr>
                <a:t>Navy Supply System</a:t>
              </a:r>
              <a:r>
                <a:rPr lang="en-US" dirty="0">
                  <a:solidFill>
                    <a:schemeClr val="bg1"/>
                  </a:solidFill>
                </a:rPr>
                <a:t> and deliver the </a:t>
              </a:r>
              <a:r>
                <a:rPr lang="en-US" dirty="0">
                  <a:solidFill>
                    <a:schemeClr val="accent1">
                      <a:lumMod val="25000"/>
                      <a:lumOff val="75000"/>
                    </a:schemeClr>
                  </a:solidFill>
                </a:rPr>
                <a:t>outcomes the Fleet requires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F74E20-36D1-9E90-1EBB-BDC63B807C29}"/>
                </a:ext>
              </a:extLst>
            </p:cNvPr>
            <p:cNvSpPr txBox="1"/>
            <p:nvPr/>
          </p:nvSpPr>
          <p:spPr>
            <a:xfrm>
              <a:off x="4255927" y="6416015"/>
              <a:ext cx="1797366" cy="220199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b="1" kern="0" dirty="0">
                  <a:solidFill>
                    <a:schemeClr val="tx1"/>
                  </a:solidFill>
                  <a:latin typeface="Trebuchet MS"/>
                </a:rPr>
                <a:t>Mission statement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9033BF-AA52-5089-438F-69A304AC4B84}"/>
                </a:ext>
              </a:extLst>
            </p:cNvPr>
            <p:cNvSpPr txBox="1"/>
            <p:nvPr/>
          </p:nvSpPr>
          <p:spPr>
            <a:xfrm>
              <a:off x="4255927" y="6709275"/>
              <a:ext cx="3291778" cy="664598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Naval Sustainment System-Supply (NSS-Supply) </a:t>
              </a:r>
              <a:br>
                <a:rPr lang="en-US" sz="1600" kern="0" dirty="0">
                  <a:solidFill>
                    <a:schemeClr val="tx1"/>
                  </a:solidFill>
                  <a:latin typeface="Trebuchet MS"/>
                </a:rPr>
              </a:br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is a multi-year journey to transform the </a:t>
              </a:r>
              <a:br>
                <a:rPr lang="en-US" sz="1600" kern="0" dirty="0">
                  <a:solidFill>
                    <a:schemeClr val="tx1"/>
                  </a:solidFill>
                  <a:latin typeface="Trebuchet MS"/>
                </a:rPr>
              </a:br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End-to-End Supply Chain and provide the sustainment outcomes the Fleet needs.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AC205B-B18C-8D5E-8112-8B88891BD33A}"/>
                </a:ext>
              </a:extLst>
            </p:cNvPr>
            <p:cNvSpPr txBox="1"/>
            <p:nvPr/>
          </p:nvSpPr>
          <p:spPr>
            <a:xfrm>
              <a:off x="4255927" y="7949604"/>
              <a:ext cx="3441065" cy="1413430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765"/>
                </a:spcAft>
              </a:pPr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NSS-Supply is structured by initiatives that…</a:t>
              </a:r>
            </a:p>
            <a:p>
              <a:pPr marL="0" lvl="1" indent="-217488">
                <a:spcAft>
                  <a:spcPts val="765"/>
                </a:spcAft>
                <a:buAutoNum type="arabicPeriod"/>
              </a:pPr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Drive “Get Real Get Better” analysis</a:t>
              </a:r>
            </a:p>
            <a:p>
              <a:pPr marL="0" lvl="1" indent="-217488">
                <a:spcAft>
                  <a:spcPts val="765"/>
                </a:spcAft>
                <a:buAutoNum type="arabicPeriod"/>
              </a:pPr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Elevate issues to senior leadership</a:t>
              </a:r>
            </a:p>
            <a:p>
              <a:pPr marL="0" lvl="1" indent="-217488">
                <a:spcAft>
                  <a:spcPts val="765"/>
                </a:spcAft>
                <a:buAutoNum type="arabicPeriod"/>
              </a:pPr>
              <a:r>
                <a:rPr lang="en-US" sz="1600" kern="0" dirty="0">
                  <a:solidFill>
                    <a:schemeClr val="tx1"/>
                  </a:solidFill>
                  <a:latin typeface="Trebuchet MS"/>
                </a:rPr>
                <a:t>Secure resources for a path to “Get Better”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30D426-40B2-8712-764C-2DA7BAA62098}"/>
                </a:ext>
              </a:extLst>
            </p:cNvPr>
            <p:cNvSpPr txBox="1"/>
            <p:nvPr/>
          </p:nvSpPr>
          <p:spPr>
            <a:xfrm>
              <a:off x="4255927" y="7670692"/>
              <a:ext cx="1797366" cy="220199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US" b="1" kern="0" dirty="0">
                  <a:solidFill>
                    <a:schemeClr val="tx1"/>
                  </a:solidFill>
                  <a:latin typeface="Trebuchet MS"/>
                </a:rPr>
                <a:t>How?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9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10584" y="171524"/>
            <a:ext cx="10643496" cy="6472518"/>
            <a:chOff x="1388156" y="1026459"/>
            <a:chExt cx="7416945" cy="4572000"/>
          </a:xfrm>
        </p:grpSpPr>
        <p:grpSp>
          <p:nvGrpSpPr>
            <p:cNvPr id="2" name="Group 1"/>
            <p:cNvGrpSpPr/>
            <p:nvPr/>
          </p:nvGrpSpPr>
          <p:grpSpPr>
            <a:xfrm>
              <a:off x="4173631" y="1450741"/>
              <a:ext cx="4631470" cy="3645794"/>
              <a:chOff x="3109285" y="756120"/>
              <a:chExt cx="4631470" cy="3645794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DF9226C-2319-42EB-2E7F-095EC66A24B1}"/>
                  </a:ext>
                </a:extLst>
              </p:cNvPr>
              <p:cNvSpPr txBox="1"/>
              <p:nvPr/>
            </p:nvSpPr>
            <p:spPr>
              <a:xfrm>
                <a:off x="4562947" y="1550265"/>
                <a:ext cx="1439118" cy="715889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  <a:latin typeface="Trebuchet MS"/>
                  </a:rPr>
                  <a:t>100% of platforms at Fully Mission Capable- Aircraft Required (FMCAR) goals</a:t>
                </a:r>
              </a:p>
            </p:txBody>
          </p:sp>
          <p:pic>
            <p:nvPicPr>
              <p:cNvPr id="4" name="0B5B3426-6EDB-437F-87FC-749CB97B72D9">
                <a:extLst>
                  <a:ext uri="{FF2B5EF4-FFF2-40B4-BE49-F238E27FC236}">
                    <a16:creationId xmlns:a16="http://schemas.microsoft.com/office/drawing/2014/main" id="{AFD0E779-5A3E-E4D6-63D6-3EFF63BB38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20392" y="3937158"/>
                <a:ext cx="1262189" cy="233819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5" name="E086B2BD-D3A2-4593-B1EE-39E7C5C7C72E">
                <a:extLst>
                  <a:ext uri="{FF2B5EF4-FFF2-40B4-BE49-F238E27FC236}">
                    <a16:creationId xmlns:a16="http://schemas.microsoft.com/office/drawing/2014/main" id="{B4505201-E3AD-D591-1B2B-37A719B282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59748" y="2757630"/>
                <a:ext cx="1276020" cy="43191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00E0321-301F-9718-3340-0684F68BCA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99587" y="1751385"/>
                <a:ext cx="1074854" cy="339526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7843902-E49D-3A1C-7EAE-F4512F8DFD52}"/>
                  </a:ext>
                </a:extLst>
              </p:cNvPr>
              <p:cNvSpPr txBox="1"/>
              <p:nvPr/>
            </p:nvSpPr>
            <p:spPr>
              <a:xfrm>
                <a:off x="4724551" y="756120"/>
                <a:ext cx="1176864" cy="240952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b="1" kern="0" dirty="0">
                    <a:solidFill>
                      <a:schemeClr val="tx1"/>
                    </a:solidFill>
                    <a:latin typeface="Trebuchet MS"/>
                  </a:rPr>
                  <a:t>Fleet </a:t>
                </a:r>
              </a:p>
              <a:p>
                <a:pPr algn="ctr"/>
                <a:r>
                  <a:rPr lang="en-US" b="1" kern="0" dirty="0">
                    <a:solidFill>
                      <a:schemeClr val="tx1"/>
                    </a:solidFill>
                    <a:latin typeface="Trebuchet MS"/>
                  </a:rPr>
                  <a:t>Goal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4BC70A-84EA-0E70-D425-103F7BD1C60D}"/>
                  </a:ext>
                </a:extLst>
              </p:cNvPr>
              <p:cNvSpPr txBox="1"/>
              <p:nvPr/>
            </p:nvSpPr>
            <p:spPr>
              <a:xfrm>
                <a:off x="6332142" y="756120"/>
                <a:ext cx="1176864" cy="240952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b="1" kern="0" dirty="0">
                    <a:solidFill>
                      <a:schemeClr val="tx1"/>
                    </a:solidFill>
                    <a:latin typeface="Trebuchet MS"/>
                  </a:rPr>
                  <a:t>Supply Contribution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ECC664-ED81-0F6B-3901-5B5171179375}"/>
                  </a:ext>
                </a:extLst>
              </p:cNvPr>
              <p:cNvSpPr txBox="1"/>
              <p:nvPr/>
            </p:nvSpPr>
            <p:spPr>
              <a:xfrm>
                <a:off x="6167994" y="1471332"/>
                <a:ext cx="1572761" cy="742299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  <a:latin typeface="Trebuchet MS"/>
                  </a:rPr>
                  <a:t>100% of platforms at Not Mission Capable due to Supply (NMCS) goal 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EAB644-F1AA-EFA0-2C47-EB2BBE05CE5A}"/>
                  </a:ext>
                </a:extLst>
              </p:cNvPr>
              <p:cNvSpPr txBox="1"/>
              <p:nvPr/>
            </p:nvSpPr>
            <p:spPr>
              <a:xfrm>
                <a:off x="4623903" y="2696047"/>
                <a:ext cx="1378161" cy="315971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  <a:latin typeface="Trebuchet MS"/>
                  </a:rPr>
                  <a:t>75 Mission Capable (MC) ships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4D8C60-3E13-F35B-06A4-FC8C9C4CB3D7}"/>
                  </a:ext>
                </a:extLst>
              </p:cNvPr>
              <p:cNvSpPr txBox="1"/>
              <p:nvPr/>
            </p:nvSpPr>
            <p:spPr>
              <a:xfrm>
                <a:off x="6142594" y="2644793"/>
                <a:ext cx="1598161" cy="559221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  <a:latin typeface="Trebuchet MS"/>
                  </a:rPr>
                  <a:t>75 Fully Mission Capable ships due to Maritime Supply (FMC-MS)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1341E6-ED2A-2650-5972-16C37A8F9100}"/>
                  </a:ext>
                </a:extLst>
              </p:cNvPr>
              <p:cNvSpPr txBox="1"/>
              <p:nvPr/>
            </p:nvSpPr>
            <p:spPr>
              <a:xfrm>
                <a:off x="4623903" y="3706220"/>
                <a:ext cx="1517934" cy="695694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  <a:latin typeface="Trebuchet MS"/>
                  </a:rPr>
                  <a:t>80% of nuclear-powered attack submarines (SSNs) operationally available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E76C20-F4AA-5ED2-0403-1281D12F6D98}"/>
                  </a:ext>
                </a:extLst>
              </p:cNvPr>
              <p:cNvSpPr txBox="1"/>
              <p:nvPr/>
            </p:nvSpPr>
            <p:spPr>
              <a:xfrm>
                <a:off x="6231493" y="3706219"/>
                <a:ext cx="1509262" cy="695694"/>
              </a:xfrm>
              <a:prstGeom prst="rect">
                <a:avLst/>
              </a:prstGeom>
              <a:noFill/>
              <a:ln w="9525" cap="rnd">
                <a:noFill/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29BA74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kern="0" dirty="0">
                    <a:solidFill>
                      <a:schemeClr val="tx1"/>
                    </a:solidFill>
                    <a:latin typeface="Trebuchet MS"/>
                  </a:rPr>
                  <a:t>100% material Ready For Issue (RFI) at the start of maintenance availability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7DBEA84-F3C5-C42C-63F6-BC25247534C5}"/>
                  </a:ext>
                </a:extLst>
              </p:cNvPr>
              <p:cNvCxnSpPr/>
              <p:nvPr/>
            </p:nvCxnSpPr>
            <p:spPr>
              <a:xfrm>
                <a:off x="4778208" y="1164677"/>
                <a:ext cx="1069550" cy="0"/>
              </a:xfrm>
              <a:prstGeom prst="line">
                <a:avLst/>
              </a:prstGeom>
              <a:ln w="19050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F012DB0-0C77-C61C-7865-6D6D0DE5891D}"/>
                  </a:ext>
                </a:extLst>
              </p:cNvPr>
              <p:cNvCxnSpPr/>
              <p:nvPr/>
            </p:nvCxnSpPr>
            <p:spPr>
              <a:xfrm>
                <a:off x="6385799" y="1174302"/>
                <a:ext cx="1069550" cy="0"/>
              </a:xfrm>
              <a:prstGeom prst="line">
                <a:avLst/>
              </a:prstGeom>
              <a:ln w="19050" cap="rnd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3109285" y="2472471"/>
                <a:ext cx="4541933" cy="1022553"/>
                <a:chOff x="3191639" y="2233711"/>
                <a:chExt cx="4307179" cy="1022553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B163ABF8-5903-ED37-7B78-B72EFD2BAF8A}"/>
                    </a:ext>
                  </a:extLst>
                </p:cNvPr>
                <p:cNvCxnSpPr/>
                <p:nvPr/>
              </p:nvCxnSpPr>
              <p:spPr>
                <a:xfrm>
                  <a:off x="3191639" y="2233711"/>
                  <a:ext cx="4307179" cy="0"/>
                </a:xfrm>
                <a:prstGeom prst="line">
                  <a:avLst/>
                </a:prstGeom>
                <a:ln w="19050" cap="rnd" cmpd="sng" algn="ctr">
                  <a:solidFill>
                    <a:schemeClr val="bg1">
                      <a:lumMod val="85000"/>
                    </a:schemeClr>
                  </a:solidFill>
                  <a:prstDash val="sysDot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3F8D4E3-28E5-1F53-4C2D-48E1A31A0BDA}"/>
                    </a:ext>
                  </a:extLst>
                </p:cNvPr>
                <p:cNvCxnSpPr/>
                <p:nvPr/>
              </p:nvCxnSpPr>
              <p:spPr>
                <a:xfrm>
                  <a:off x="3191639" y="3256264"/>
                  <a:ext cx="4307179" cy="0"/>
                </a:xfrm>
                <a:prstGeom prst="line">
                  <a:avLst/>
                </a:prstGeom>
                <a:ln w="19050" cap="rnd" cmpd="sng" algn="ctr">
                  <a:solidFill>
                    <a:schemeClr val="bg1">
                      <a:lumMod val="85000"/>
                    </a:schemeClr>
                  </a:solidFill>
                  <a:prstDash val="sysDot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BE7469-EEDF-422B-9FDD-2F464EB37675}"/>
                </a:ext>
              </a:extLst>
            </p:cNvPr>
            <p:cNvSpPr/>
            <p:nvPr/>
          </p:nvSpPr>
          <p:spPr>
            <a:xfrm>
              <a:off x="3989644" y="1026459"/>
              <a:ext cx="91389" cy="4572000"/>
            </a:xfrm>
            <a:prstGeom prst="rect">
              <a:avLst/>
            </a:prstGeom>
            <a:solidFill>
              <a:schemeClr val="accent1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5" dirty="0">
                <a:solidFill>
                  <a:srgbClr val="FFFFFF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88156" y="1026459"/>
              <a:ext cx="2601488" cy="4572000"/>
            </a:xfrm>
            <a:prstGeom prst="rect">
              <a:avLst/>
            </a:prstGeom>
            <a:solidFill>
              <a:schemeClr val="tx2"/>
            </a:solidFill>
            <a:ln w="9525" cap="rnd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8293" tIns="29146" rIns="58293" bIns="2914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765" dirty="0">
                <a:solidFill>
                  <a:srgbClr val="FFFFFF"/>
                </a:solidFill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741ECBE7-B5C0-9295-5E49-332664D3C059}"/>
                </a:ext>
              </a:extLst>
            </p:cNvPr>
            <p:cNvSpPr txBox="1">
              <a:spLocks/>
            </p:cNvSpPr>
            <p:nvPr/>
          </p:nvSpPr>
          <p:spPr>
            <a:xfrm>
              <a:off x="1583993" y="2495700"/>
              <a:ext cx="2249746" cy="130676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58292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785" kern="1200">
                  <a:solidFill>
                    <a:schemeClr val="tx2"/>
                  </a:solidFill>
                  <a:latin typeface="+mj-lt"/>
                  <a:ea typeface="+mj-ea"/>
                  <a:cs typeface="+mj-cs"/>
                  <a:sym typeface="Trebuchet MS" panose="020B0603020202020204" pitchFamily="34" charset="0"/>
                </a:defRPr>
              </a:lvl1pPr>
            </a:lstStyle>
            <a:p>
              <a:pPr algn="r"/>
              <a:r>
                <a:rPr lang="en-US" sz="2040" dirty="0" smtClean="0">
                  <a:solidFill>
                    <a:schemeClr val="accent3"/>
                  </a:solidFill>
                  <a:latin typeface="Franklin Gothic Demi" panose="020B0703020102020204" pitchFamily="34" charset="0"/>
                </a:rPr>
                <a:t>Naval Sustainment System-Supply</a:t>
              </a:r>
              <a:br>
                <a:rPr lang="en-US" sz="2040" dirty="0" smtClean="0">
                  <a:solidFill>
                    <a:schemeClr val="accent3"/>
                  </a:solidFill>
                  <a:latin typeface="Franklin Gothic Demi" panose="020B0703020102020204" pitchFamily="34" charset="0"/>
                </a:rPr>
              </a:br>
              <a:r>
                <a:rPr lang="en-US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is focused on delivering Fleet outcomes</a:t>
              </a:r>
              <a:endParaRPr lang="en-US" sz="2040" dirty="0">
                <a:latin typeface="Franklin Gothic Demi" panose="020B0703020102020204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3618" y="4373400"/>
              <a:ext cx="960121" cy="96012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B04D9F2-D36E-4C1F-B9F3-1F1A5D39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5585" y="1278141"/>
              <a:ext cx="2285880" cy="953274"/>
            </a:xfrm>
            <a:custGeom>
              <a:avLst/>
              <a:gdLst>
                <a:gd name="connsiteX0" fmla="*/ 0 w 3649041"/>
                <a:gd name="connsiteY0" fmla="*/ 0 h 2098956"/>
                <a:gd name="connsiteX1" fmla="*/ 3649041 w 3649041"/>
                <a:gd name="connsiteY1" fmla="*/ 0 h 2098956"/>
                <a:gd name="connsiteX2" fmla="*/ 3649041 w 3649041"/>
                <a:gd name="connsiteY2" fmla="*/ 2098956 h 2098956"/>
                <a:gd name="connsiteX3" fmla="*/ 0 w 3649041"/>
                <a:gd name="connsiteY3" fmla="*/ 2098956 h 2098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9041" h="2098956">
                  <a:moveTo>
                    <a:pt x="0" y="0"/>
                  </a:moveTo>
                  <a:lnTo>
                    <a:pt x="3649041" y="0"/>
                  </a:lnTo>
                  <a:lnTo>
                    <a:pt x="3649041" y="2098956"/>
                  </a:lnTo>
                  <a:lnTo>
                    <a:pt x="0" y="2098956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25386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F1A498C7-3EF9-3255-72D0-1A65CB0F4F6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1" name="think-cell Slide" r:id="rId4" imgW="354" imgH="355" progId="TCLayout.ActiveDocument.1">
                  <p:embed/>
                </p:oleObj>
              </mc:Choice>
              <mc:Fallback>
                <p:oleObj name="think-cell Slide" r:id="rId4" imgW="354" imgH="35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1A498C7-3EF9-3255-72D0-1A65CB0F4F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BFCBEAE-E16D-752D-7DA5-4A914C78F998}"/>
              </a:ext>
            </a:extLst>
          </p:cNvPr>
          <p:cNvSpPr/>
          <p:nvPr/>
        </p:nvSpPr>
        <p:spPr>
          <a:xfrm>
            <a:off x="0" y="1411771"/>
            <a:ext cx="6102625" cy="5446229"/>
          </a:xfrm>
          <a:prstGeom prst="rect">
            <a:avLst/>
          </a:prstGeom>
          <a:solidFill>
            <a:schemeClr val="bg1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^</a:t>
            </a:r>
          </a:p>
        </p:txBody>
      </p:sp>
      <p:sp>
        <p:nvSpPr>
          <p:cNvPr id="8" name="ee4pHeader2">
            <a:extLst>
              <a:ext uri="{FF2B5EF4-FFF2-40B4-BE49-F238E27FC236}">
                <a16:creationId xmlns:a16="http://schemas.microsoft.com/office/drawing/2014/main" id="{13FDC653-6FD2-EFDD-389C-9FCDFE068EDC}"/>
              </a:ext>
            </a:extLst>
          </p:cNvPr>
          <p:cNvSpPr txBox="1"/>
          <p:nvPr/>
        </p:nvSpPr>
        <p:spPr>
          <a:xfrm>
            <a:off x="6340481" y="2034348"/>
            <a:ext cx="5376973" cy="36933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Way Forward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0" name="ee4pHeader2">
            <a:extLst>
              <a:ext uri="{FF2B5EF4-FFF2-40B4-BE49-F238E27FC236}">
                <a16:creationId xmlns:a16="http://schemas.microsoft.com/office/drawing/2014/main" id="{74876A2C-DCEE-FDEC-B0CE-FA0A01D2C6C7}"/>
              </a:ext>
            </a:extLst>
          </p:cNvPr>
          <p:cNvSpPr txBox="1"/>
          <p:nvPr/>
        </p:nvSpPr>
        <p:spPr>
          <a:xfrm>
            <a:off x="424945" y="2034348"/>
            <a:ext cx="5066479" cy="36933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Current challenges </a:t>
            </a:r>
          </a:p>
        </p:txBody>
      </p:sp>
      <p:sp>
        <p:nvSpPr>
          <p:cNvPr id="32" name="Oval 20">
            <a:extLst>
              <a:ext uri="{FF2B5EF4-FFF2-40B4-BE49-F238E27FC236}">
                <a16:creationId xmlns:a16="http://schemas.microsoft.com/office/drawing/2014/main" id="{1708E11B-A495-32B6-B317-75D12E0366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943" y="5863990"/>
            <a:ext cx="306911" cy="30691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Oval 20">
            <a:extLst>
              <a:ext uri="{FF2B5EF4-FFF2-40B4-BE49-F238E27FC236}">
                <a16:creationId xmlns:a16="http://schemas.microsoft.com/office/drawing/2014/main" id="{462B2039-EDE7-CD6B-0ED9-08BDE0D469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943" y="4926918"/>
            <a:ext cx="306911" cy="30691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Oval 20">
            <a:extLst>
              <a:ext uri="{FF2B5EF4-FFF2-40B4-BE49-F238E27FC236}">
                <a16:creationId xmlns:a16="http://schemas.microsoft.com/office/drawing/2014/main" id="{0EF19185-9DEB-466E-4913-D8776B4054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943" y="3973924"/>
            <a:ext cx="306911" cy="30691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3CF1E09-8FAE-DF8B-3976-9760701B0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0943" y="2930553"/>
            <a:ext cx="306911" cy="30691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10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9B9A68-25A7-3A49-ED3A-1714C545F182}"/>
              </a:ext>
            </a:extLst>
          </p:cNvPr>
          <p:cNvSpPr txBox="1"/>
          <p:nvPr/>
        </p:nvSpPr>
        <p:spPr>
          <a:xfrm>
            <a:off x="10453041" y="5322053"/>
            <a:ext cx="1401262" cy="123334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Symptoms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D41B43-0D87-AB4B-0788-FD15E710A150}"/>
              </a:ext>
            </a:extLst>
          </p:cNvPr>
          <p:cNvCxnSpPr>
            <a:cxnSpLocks/>
          </p:cNvCxnSpPr>
          <p:nvPr/>
        </p:nvCxnSpPr>
        <p:spPr>
          <a:xfrm>
            <a:off x="708509" y="3609823"/>
            <a:ext cx="9542157" cy="0"/>
          </a:xfrm>
          <a:prstGeom prst="line">
            <a:avLst/>
          </a:prstGeom>
          <a:ln w="9525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E83581-1296-7B6C-DF49-F51C27F49800}"/>
              </a:ext>
            </a:extLst>
          </p:cNvPr>
          <p:cNvCxnSpPr>
            <a:cxnSpLocks/>
          </p:cNvCxnSpPr>
          <p:nvPr/>
        </p:nvCxnSpPr>
        <p:spPr>
          <a:xfrm>
            <a:off x="708509" y="4561441"/>
            <a:ext cx="9542157" cy="0"/>
          </a:xfrm>
          <a:prstGeom prst="line">
            <a:avLst/>
          </a:prstGeom>
          <a:ln w="9525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580A73-3728-D6D9-8B11-90C818216EC4}"/>
              </a:ext>
            </a:extLst>
          </p:cNvPr>
          <p:cNvCxnSpPr>
            <a:cxnSpLocks/>
          </p:cNvCxnSpPr>
          <p:nvPr/>
        </p:nvCxnSpPr>
        <p:spPr>
          <a:xfrm>
            <a:off x="708509" y="5513059"/>
            <a:ext cx="9542157" cy="0"/>
          </a:xfrm>
          <a:prstGeom prst="line">
            <a:avLst/>
          </a:prstGeom>
          <a:ln w="9525" cap="rnd">
            <a:solidFill>
              <a:schemeClr val="bg1">
                <a:lumMod val="50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e4pContent2">
            <a:extLst>
              <a:ext uri="{FF2B5EF4-FFF2-40B4-BE49-F238E27FC236}">
                <a16:creationId xmlns:a16="http://schemas.microsoft.com/office/drawing/2014/main" id="{09C34531-320D-00DE-3821-7CA7DAF13C3A}"/>
              </a:ext>
            </a:extLst>
          </p:cNvPr>
          <p:cNvSpPr txBox="1"/>
          <p:nvPr/>
        </p:nvSpPr>
        <p:spPr>
          <a:xfrm>
            <a:off x="6469905" y="5557206"/>
            <a:ext cx="3793028" cy="589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Targeted reduction of high priority UCOs, including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Jeopardy Requisitions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and CASREPs</a:t>
            </a:r>
          </a:p>
        </p:txBody>
      </p:sp>
      <p:sp>
        <p:nvSpPr>
          <p:cNvPr id="10" name="ee4pContent2">
            <a:extLst>
              <a:ext uri="{FF2B5EF4-FFF2-40B4-BE49-F238E27FC236}">
                <a16:creationId xmlns:a16="http://schemas.microsoft.com/office/drawing/2014/main" id="{E6A138EF-8F76-5231-7817-6797DB595E8D}"/>
              </a:ext>
            </a:extLst>
          </p:cNvPr>
          <p:cNvSpPr txBox="1"/>
          <p:nvPr/>
        </p:nvSpPr>
        <p:spPr>
          <a:xfrm>
            <a:off x="6469905" y="4785605"/>
            <a:ext cx="3793028" cy="589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Manage material risk via standardizing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processes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ee4pContent2">
            <a:extLst>
              <a:ext uri="{FF2B5EF4-FFF2-40B4-BE49-F238E27FC236}">
                <a16:creationId xmlns:a16="http://schemas.microsoft.com/office/drawing/2014/main" id="{25A8DC20-71C3-1506-9A0B-5BCEF401A39A}"/>
              </a:ext>
            </a:extLst>
          </p:cNvPr>
          <p:cNvSpPr txBox="1"/>
          <p:nvPr/>
        </p:nvSpPr>
        <p:spPr>
          <a:xfrm>
            <a:off x="6469905" y="3832611"/>
            <a:ext cx="3793028" cy="589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Improve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onboard sparing and modeling discipline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ee4pContent2">
            <a:extLst>
              <a:ext uri="{FF2B5EF4-FFF2-40B4-BE49-F238E27FC236}">
                <a16:creationId xmlns:a16="http://schemas.microsoft.com/office/drawing/2014/main" id="{4D4597D5-C8A3-1EBB-F2AD-BCF40F090FE8}"/>
              </a:ext>
            </a:extLst>
          </p:cNvPr>
          <p:cNvSpPr txBox="1"/>
          <p:nvPr/>
        </p:nvSpPr>
        <p:spPr>
          <a:xfrm>
            <a:off x="6469905" y="2789240"/>
            <a:ext cx="3793028" cy="58953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Create full visibility and coordinated decision making</a:t>
            </a:r>
          </a:p>
        </p:txBody>
      </p:sp>
      <p:sp>
        <p:nvSpPr>
          <p:cNvPr id="21" name="ee4pContent2">
            <a:extLst>
              <a:ext uri="{FF2B5EF4-FFF2-40B4-BE49-F238E27FC236}">
                <a16:creationId xmlns:a16="http://schemas.microsoft.com/office/drawing/2014/main" id="{05061ACE-1FAA-A3B9-778A-693277255B85}"/>
              </a:ext>
            </a:extLst>
          </p:cNvPr>
          <p:cNvSpPr txBox="1"/>
          <p:nvPr/>
        </p:nvSpPr>
        <p:spPr>
          <a:xfrm>
            <a:off x="1075643" y="5839563"/>
            <a:ext cx="4806564" cy="3557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Backlog of unfilled customer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orders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2" name="ee4pContent2">
            <a:extLst>
              <a:ext uri="{FF2B5EF4-FFF2-40B4-BE49-F238E27FC236}">
                <a16:creationId xmlns:a16="http://schemas.microsoft.com/office/drawing/2014/main" id="{1FBB3288-5D59-9E3E-941D-C7F16DE7FFE6}"/>
              </a:ext>
            </a:extLst>
          </p:cNvPr>
          <p:cNvSpPr txBox="1"/>
          <p:nvPr/>
        </p:nvSpPr>
        <p:spPr>
          <a:xfrm>
            <a:off x="1075643" y="4785605"/>
            <a:ext cx="4806564" cy="5895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Material management processes are ad-hoc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driving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latent demand signals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 </a:t>
            </a:r>
            <a:r>
              <a:rPr lang="en-US" sz="1600" dirty="0" smtClean="0"/>
              <a:t>and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material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delay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ee4pContent2">
            <a:extLst>
              <a:ext uri="{FF2B5EF4-FFF2-40B4-BE49-F238E27FC236}">
                <a16:creationId xmlns:a16="http://schemas.microsoft.com/office/drawing/2014/main" id="{F8B7D36F-85C6-176E-DDB3-3D8F7D06D8C8}"/>
              </a:ext>
            </a:extLst>
          </p:cNvPr>
          <p:cNvSpPr txBox="1"/>
          <p:nvPr/>
        </p:nvSpPr>
        <p:spPr>
          <a:xfrm>
            <a:off x="1075643" y="2789240"/>
            <a:ext cx="4806564" cy="5895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Full</a:t>
            </a:r>
            <a:r>
              <a:rPr kumimoji="0" lang="en-US" sz="1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inventory not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visible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to End</a:t>
            </a:r>
            <a:r>
              <a:rPr lang="en-US" sz="1800" dirty="0" smtClean="0">
                <a:solidFill>
                  <a:srgbClr val="002060"/>
                </a:solidFill>
              </a:rPr>
              <a:t>-to-End supply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lang="en-US" sz="1600" noProof="0" dirty="0" smtClean="0"/>
              <a:t>due to policy, process and accounting alignment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ee4pContent2">
            <a:extLst>
              <a:ext uri="{FF2B5EF4-FFF2-40B4-BE49-F238E27FC236}">
                <a16:creationId xmlns:a16="http://schemas.microsoft.com/office/drawing/2014/main" id="{B6CA7E5F-F153-12FE-3F84-F3FB187ABAA7}"/>
              </a:ext>
            </a:extLst>
          </p:cNvPr>
          <p:cNvSpPr txBox="1"/>
          <p:nvPr/>
        </p:nvSpPr>
        <p:spPr>
          <a:xfrm>
            <a:off x="1075643" y="3832611"/>
            <a:ext cx="4806564" cy="5895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buSzPct val="100000"/>
              <a:buFont typeface="Trebuchet MS" panose="020B0603020202020204" pitchFamily="34" charset="0"/>
              <a:buChar char="​"/>
              <a:defRPr sz="1200">
                <a:solidFill>
                  <a:srgbClr val="000000"/>
                </a:solidFill>
                <a:latin typeface="Trebuchet MS" panose="020B0603020202020204" pitchFamily="34" charset="0"/>
                <a:cs typeface="Arial" pitchFamily="34" charset="0"/>
              </a:defRPr>
            </a:lvl1pPr>
            <a:lvl2pPr marL="324000" lvl="1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2pPr>
            <a:lvl3pPr marL="648000" lvl="2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–"/>
              <a:defRPr sz="1200">
                <a:solidFill>
                  <a:srgbClr val="000000"/>
                </a:solidFill>
                <a:latin typeface="Trebuchet MS" panose="020B0603020202020204" pitchFamily="34" charset="0"/>
              </a:defRPr>
            </a:lvl3pPr>
            <a:lvl4pPr marL="0" lvl="3">
              <a:buSzPct val="100000"/>
              <a:buFont typeface="Trebuchet MS" panose="020B0603020202020204" pitchFamily="34" charset="0"/>
              <a:buChar char="​"/>
              <a:defRPr sz="1600">
                <a:solidFill>
                  <a:srgbClr val="002060"/>
                </a:solidFill>
                <a:latin typeface="Trebuchet MS" panose="020B0603020202020204" pitchFamily="34" charset="0"/>
              </a:defRPr>
            </a:lvl4pPr>
            <a:lvl5pPr marL="0" lvl="4">
              <a:buSzPct val="100000"/>
              <a:buFont typeface="Trebuchet MS" panose="020B0603020202020204" pitchFamily="34" charset="0"/>
              <a:buChar char="​"/>
              <a:defRPr sz="1600" b="1">
                <a:solidFill>
                  <a:srgbClr val="000000"/>
                </a:solidFill>
                <a:latin typeface="Trebuchet MS" panose="020B0603020202020204" pitchFamily="34" charset="0"/>
              </a:defRPr>
            </a:lvl5pPr>
            <a:lvl6pPr marL="324000" lvl="5" indent="-216000">
              <a:buClr>
                <a:srgbClr val="002060"/>
              </a:buClr>
              <a:buSzPct val="100000"/>
              <a:buFont typeface="Trebuchet MS" panose="020B0603020202020204" pitchFamily="34" charset="0"/>
              <a:buChar char="•"/>
              <a:defRPr sz="1600">
                <a:solidFill>
                  <a:srgbClr val="000000"/>
                </a:solidFill>
                <a:latin typeface="Trebuchet MS" panose="020B0603020202020204" pitchFamily="34" charset="0"/>
              </a:defRPr>
            </a:lvl6pPr>
            <a:lvl7pPr marL="0" lvl="6">
              <a:buSzPct val="100000"/>
              <a:buFont typeface="Trebuchet MS" panose="020B0603020202020204" pitchFamily="34" charset="0"/>
              <a:buChar char="​"/>
              <a:defRPr sz="4400">
                <a:solidFill>
                  <a:srgbClr val="000000"/>
                </a:solidFill>
                <a:latin typeface="Trebuchet MS" panose="020B0603020202020204" pitchFamily="34" charset="0"/>
              </a:defRPr>
            </a:lvl7pPr>
            <a:lvl8pPr marL="0" lvl="7">
              <a:buSzPct val="100000"/>
              <a:buFont typeface="Trebuchet MS" panose="020B0603020202020204" pitchFamily="34" charset="0"/>
              <a:buChar char="​"/>
              <a:defRPr sz="5400">
                <a:solidFill>
                  <a:srgbClr val="002060"/>
                </a:solidFill>
                <a:latin typeface="Trebuchet MS" panose="020B0603020202020204" pitchFamily="34" charset="0"/>
              </a:defRPr>
            </a:lvl8pPr>
            <a:lvl9pPr marL="0" lvl="8">
              <a:buSzPct val="100000"/>
              <a:buFont typeface="Trebuchet MS" panose="020B0603020202020204" pitchFamily="34" charset="0"/>
              <a:buChar char="​"/>
              <a:defRPr sz="2400">
                <a:solidFill>
                  <a:srgbClr val="00206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Siloed forecasting upstream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Trebuchet MS" panose="020B0603020202020204" pitchFamily="34" charset="0"/>
              <a:buChar char="​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between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Systems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Arial" pitchFamily="34" charset="0"/>
              </a:rPr>
              <a:t> Commands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8CE717-4C8C-B878-44D4-AB850B94CAD9}"/>
              </a:ext>
            </a:extLst>
          </p:cNvPr>
          <p:cNvGrpSpPr/>
          <p:nvPr/>
        </p:nvGrpSpPr>
        <p:grpSpPr>
          <a:xfrm>
            <a:off x="10417929" y="2705518"/>
            <a:ext cx="992193" cy="2643230"/>
            <a:chOff x="10417929" y="2816080"/>
            <a:chExt cx="992193" cy="188460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264558-06F4-AEF9-CC1B-EFCC568A4A99}"/>
                </a:ext>
              </a:extLst>
            </p:cNvPr>
            <p:cNvSpPr txBox="1"/>
            <p:nvPr/>
          </p:nvSpPr>
          <p:spPr>
            <a:xfrm>
              <a:off x="10453041" y="3265345"/>
              <a:ext cx="957081" cy="986073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Root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rPr>
                <a:t>Causes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23F84EA-29F1-024E-6E3B-841B5ED66FE2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929" y="2816080"/>
              <a:ext cx="0" cy="1884604"/>
            </a:xfrm>
            <a:prstGeom prst="line">
              <a:avLst/>
            </a:prstGeom>
            <a:ln w="15875" cap="rnd">
              <a:solidFill>
                <a:schemeClr val="tx2"/>
              </a:solidFill>
              <a:prstDash val="solid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C02894E-3E6A-FCA3-A699-3EEE0477F19C}"/>
              </a:ext>
            </a:extLst>
          </p:cNvPr>
          <p:cNvCxnSpPr>
            <a:cxnSpLocks/>
          </p:cNvCxnSpPr>
          <p:nvPr/>
        </p:nvCxnSpPr>
        <p:spPr>
          <a:xfrm>
            <a:off x="10417929" y="5599226"/>
            <a:ext cx="0" cy="678999"/>
          </a:xfrm>
          <a:prstGeom prst="line">
            <a:avLst/>
          </a:prstGeom>
          <a:ln w="1587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0B87654-EA62-57DB-2BB2-0315A4569778}"/>
              </a:ext>
            </a:extLst>
          </p:cNvPr>
          <p:cNvSpPr/>
          <p:nvPr/>
        </p:nvSpPr>
        <p:spPr>
          <a:xfrm>
            <a:off x="0" y="-28575"/>
            <a:ext cx="12192000" cy="1595027"/>
          </a:xfrm>
          <a:prstGeom prst="rect">
            <a:avLst/>
          </a:prstGeom>
          <a:gradFill flip="none" rotWithShape="1">
            <a:gsLst>
              <a:gs pos="0">
                <a:srgbClr val="3599DB"/>
              </a:gs>
              <a:gs pos="100000">
                <a:srgbClr val="0F223D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Trebuchet MS" panose="020B0603020202020204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B98F11-1AA2-E298-3F03-C1AB2A231555}"/>
              </a:ext>
            </a:extLst>
          </p:cNvPr>
          <p:cNvSpPr/>
          <p:nvPr/>
        </p:nvSpPr>
        <p:spPr>
          <a:xfrm>
            <a:off x="0" y="1504185"/>
            <a:ext cx="12192000" cy="90842"/>
          </a:xfrm>
          <a:prstGeom prst="rect">
            <a:avLst/>
          </a:prstGeom>
          <a:solidFill>
            <a:srgbClr val="002060"/>
          </a:solidFill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B2C7E-E32C-1ABE-8B0D-8194B0B1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229" y="577371"/>
            <a:ext cx="11036790" cy="443198"/>
          </a:xfrm>
        </p:spPr>
        <p:txBody>
          <a:bodyPr vert="horz"/>
          <a:lstStyle/>
          <a:p>
            <a:pPr algn="ctr">
              <a:spcBef>
                <a:spcPts val="0"/>
              </a:spcBef>
            </a:pPr>
            <a:r>
              <a:rPr lang="en-US" sz="3200" dirty="0" smtClean="0">
                <a:solidFill>
                  <a:schemeClr val="bg1"/>
                </a:solidFill>
              </a:rPr>
              <a:t>NSS-Supply lessons learned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AF407ACC-A4B5-4F03-B4AC-CD669D15F11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3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F407ACC-A4B5-4F03-B4AC-CD669D15F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22AB9E8E-CE31-41A3-9AF2-37095CC5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050" y="663141"/>
            <a:ext cx="8877300" cy="387798"/>
          </a:xfrm>
        </p:spPr>
        <p:txBody>
          <a:bodyPr vert="horz"/>
          <a:lstStyle/>
          <a:p>
            <a:r>
              <a:rPr lang="en-US" dirty="0"/>
              <a:t>Wave 8 initiatives and Expected Outcomes</a:t>
            </a:r>
          </a:p>
        </p:txBody>
      </p:sp>
      <p:graphicFrame>
        <p:nvGraphicFramePr>
          <p:cNvPr id="8" name="Table 14">
            <a:extLst>
              <a:ext uri="{FF2B5EF4-FFF2-40B4-BE49-F238E27FC236}">
                <a16:creationId xmlns:a16="http://schemas.microsoft.com/office/drawing/2014/main" id="{21A07CB6-C221-F395-83BF-166F7B338C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31342" y="1939354"/>
          <a:ext cx="10834063" cy="4189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185">
                  <a:extLst>
                    <a:ext uri="{9D8B030D-6E8A-4147-A177-3AD203B41FA5}">
                      <a16:colId xmlns:a16="http://schemas.microsoft.com/office/drawing/2014/main" val="4203870223"/>
                    </a:ext>
                  </a:extLst>
                </a:gridCol>
                <a:gridCol w="2929359">
                  <a:extLst>
                    <a:ext uri="{9D8B030D-6E8A-4147-A177-3AD203B41FA5}">
                      <a16:colId xmlns:a16="http://schemas.microsoft.com/office/drawing/2014/main" val="1973402945"/>
                    </a:ext>
                  </a:extLst>
                </a:gridCol>
                <a:gridCol w="3707519">
                  <a:extLst>
                    <a:ext uri="{9D8B030D-6E8A-4147-A177-3AD203B41FA5}">
                      <a16:colId xmlns:a16="http://schemas.microsoft.com/office/drawing/2014/main" val="1757969612"/>
                    </a:ext>
                  </a:extLst>
                </a:gridCol>
              </a:tblGrid>
              <a:tr h="416907">
                <a:tc>
                  <a:txBody>
                    <a:bodyPr/>
                    <a:lstStyle/>
                    <a:p>
                      <a:r>
                        <a:rPr lang="en-US" b="0" dirty="0"/>
                        <a:t>Wave 8 Initiative </a:t>
                      </a:r>
                    </a:p>
                  </a:txBody>
                  <a:tcPr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Vanguard Lead(s)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b="0" dirty="0"/>
                        <a:t>Ideal</a:t>
                      </a:r>
                      <a:r>
                        <a:rPr lang="en-US" b="0" baseline="0" dirty="0"/>
                        <a:t> Outcomes</a:t>
                      </a:r>
                      <a:endParaRPr lang="en-US" b="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062317"/>
                  </a:ext>
                </a:extLst>
              </a:tr>
              <a:tr h="897954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Submarine Wholesale Wholeness </a:t>
                      </a:r>
                      <a:endParaRPr lang="en-US" sz="1800" b="0" i="0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2286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rgbClr val="5A5A5A"/>
                          </a:solidFill>
                        </a:rPr>
                        <a:t>Tony </a:t>
                      </a:r>
                      <a:r>
                        <a:rPr lang="en-US" sz="1800" dirty="0" err="1">
                          <a:solidFill>
                            <a:srgbClr val="5A5A5A"/>
                          </a:solidFill>
                        </a:rPr>
                        <a:t>Yanero</a:t>
                      </a:r>
                      <a:endParaRPr lang="en-US" sz="1800" dirty="0">
                        <a:solidFill>
                          <a:srgbClr val="5A5A5A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 err="1">
                          <a:solidFill>
                            <a:srgbClr val="5A5A5A"/>
                          </a:solidFill>
                        </a:rPr>
                        <a:t>Dyan</a:t>
                      </a:r>
                      <a:r>
                        <a:rPr lang="en-US" sz="1800" dirty="0">
                          <a:solidFill>
                            <a:srgbClr val="5A5A5A"/>
                          </a:solidFill>
                        </a:rPr>
                        <a:t> Hooper</a:t>
                      </a: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rgbClr val="5A5A5A"/>
                          </a:solidFill>
                        </a:rPr>
                        <a:t>LCDR </a:t>
                      </a:r>
                      <a:r>
                        <a:rPr lang="en-US" sz="1800" dirty="0" smtClean="0">
                          <a:solidFill>
                            <a:srgbClr val="5A5A5A"/>
                          </a:solidFill>
                        </a:rPr>
                        <a:t>Connell (AO)</a:t>
                      </a:r>
                      <a:endParaRPr lang="en-US" sz="1800" dirty="0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rebuchet MS" panose="020B0603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575757"/>
                          </a:solidFill>
                        </a:rPr>
                        <a:t>Determining</a:t>
                      </a:r>
                      <a:r>
                        <a:rPr lang="en-US" sz="1800" baseline="0" dirty="0">
                          <a:solidFill>
                            <a:srgbClr val="575757"/>
                          </a:solidFill>
                        </a:rPr>
                        <a:t> comprehensive wholesale requirement across all avail types and sub class</a:t>
                      </a:r>
                      <a:endParaRPr lang="en-US" sz="1800" kern="1200" dirty="0">
                        <a:solidFill>
                          <a:srgbClr val="5757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836930"/>
                  </a:ext>
                </a:extLst>
              </a:tr>
              <a:tr h="897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Non-MC Ship </a:t>
                      </a:r>
                      <a:r>
                        <a:rPr lang="en-US" sz="1800" b="0" i="0" kern="1200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Diagnostic</a:t>
                      </a:r>
                      <a:endParaRPr lang="en-US" sz="1800" b="0" i="0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2286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rgbClr val="5A5A5A"/>
                          </a:solidFill>
                        </a:rPr>
                        <a:t>Adam</a:t>
                      </a:r>
                      <a:r>
                        <a:rPr lang="en-US" sz="1800" baseline="0" dirty="0">
                          <a:solidFill>
                            <a:srgbClr val="5A5A5A"/>
                          </a:solidFill>
                        </a:rPr>
                        <a:t> Powars</a:t>
                      </a:r>
                      <a:endParaRPr lang="en-US" sz="1800" dirty="0">
                        <a:solidFill>
                          <a:srgbClr val="5A5A5A"/>
                        </a:solidFill>
                      </a:endParaRPr>
                    </a:p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dirty="0">
                          <a:solidFill>
                            <a:srgbClr val="5A5A5A"/>
                          </a:solidFill>
                        </a:rPr>
                        <a:t>CDR </a:t>
                      </a:r>
                      <a:r>
                        <a:rPr lang="en-US" sz="1800" dirty="0" smtClean="0">
                          <a:solidFill>
                            <a:srgbClr val="5A5A5A"/>
                          </a:solidFill>
                        </a:rPr>
                        <a:t>Petty (AO)</a:t>
                      </a:r>
                      <a:endParaRPr lang="en-US" sz="1800" dirty="0">
                        <a:solidFill>
                          <a:srgbClr val="5A5A5A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rebuchet MS" panose="020B0603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575757"/>
                          </a:solidFill>
                        </a:rPr>
                        <a:t>Improve</a:t>
                      </a:r>
                      <a:r>
                        <a:rPr lang="en-US" sz="1800" baseline="0" dirty="0">
                          <a:solidFill>
                            <a:srgbClr val="575757"/>
                          </a:solidFill>
                        </a:rPr>
                        <a:t> system readiness through detailed analysis of readiness degraders</a:t>
                      </a:r>
                      <a:r>
                        <a:rPr lang="en-US" sz="1800" dirty="0">
                          <a:solidFill>
                            <a:srgbClr val="575757"/>
                          </a:solidFill>
                        </a:rPr>
                        <a:t> </a:t>
                      </a:r>
                      <a:endParaRPr lang="en-US" sz="1800" kern="1200" dirty="0">
                        <a:solidFill>
                          <a:srgbClr val="5757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234682"/>
                  </a:ext>
                </a:extLst>
              </a:tr>
              <a:tr h="89795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300"/>
                        </a:spcAft>
                        <a:buNone/>
                      </a:pPr>
                      <a:r>
                        <a:rPr lang="en-US" sz="1800" b="0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Allowance Management Pilot</a:t>
                      </a:r>
                      <a:endParaRPr lang="en-US" dirty="0"/>
                    </a:p>
                  </a:txBody>
                  <a:tcPr marR="22860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rebuchet MS"/>
                        </a:rPr>
                        <a:t>CAPT Oswald​/B. Latz</a:t>
                      </a:r>
                      <a:endParaRPr lang="en-US" dirty="0"/>
                    </a:p>
                    <a:p>
                      <a:pPr marL="0" lvl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rebuchet MS"/>
                        </a:rPr>
                        <a:t>Ketzy Trevizo</a:t>
                      </a:r>
                    </a:p>
                    <a:p>
                      <a:pPr marL="0" lvl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dirty="0">
                          <a:solidFill>
                            <a:srgbClr val="5A5A5A"/>
                          </a:solidFill>
                          <a:effectLst/>
                          <a:latin typeface="Trebuchet MS"/>
                        </a:rPr>
                        <a:t>LCDR </a:t>
                      </a:r>
                      <a:r>
                        <a:rPr lang="en-US" sz="1800" b="0" i="0" u="none" strike="noStrike" kern="1200" dirty="0" smtClean="0">
                          <a:solidFill>
                            <a:srgbClr val="5A5A5A"/>
                          </a:solidFill>
                          <a:effectLst/>
                          <a:latin typeface="Trebuchet MS"/>
                        </a:rPr>
                        <a:t>McCall (AO)</a:t>
                      </a:r>
                      <a:endParaRPr lang="en-US" sz="2400" b="0" i="0" u="none" strike="noStrike" dirty="0">
                        <a:effectLst/>
                        <a:latin typeface="Trebuchet M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rebuchet MS" panose="020B0603020202020204" pitchFamily="34" charset="0"/>
                        <a:buNone/>
                      </a:pPr>
                      <a:r>
                        <a:rPr lang="en-US" sz="1800" dirty="0">
                          <a:solidFill>
                            <a:srgbClr val="575757"/>
                          </a:solidFill>
                        </a:rPr>
                        <a:t>Partner with PEO IWS and Ships to analyze</a:t>
                      </a:r>
                      <a:r>
                        <a:rPr lang="en-US" sz="1800" baseline="0" dirty="0">
                          <a:solidFill>
                            <a:srgbClr val="575757"/>
                          </a:solidFill>
                        </a:rPr>
                        <a:t> systems with largest opportunity to improve </a:t>
                      </a:r>
                      <a:r>
                        <a:rPr lang="en-US" sz="1800" baseline="0" dirty="0" err="1">
                          <a:solidFill>
                            <a:srgbClr val="575757"/>
                          </a:solidFill>
                        </a:rPr>
                        <a:t>Ao</a:t>
                      </a:r>
                      <a:endParaRPr lang="en-US" sz="1800" kern="1200" dirty="0">
                        <a:solidFill>
                          <a:srgbClr val="57575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866364"/>
                  </a:ext>
                </a:extLst>
              </a:tr>
              <a:tr h="89795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Material Visibility Pilot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90000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5A5A5A"/>
                          </a:solidFill>
                        </a:rPr>
                        <a:t>Charla Fridley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buClrTx/>
                        <a:buFont typeface="Trebuchet MS" panose="020B0603020202020204" pitchFamily="34" charset="0"/>
                        <a:buChar char="​"/>
                      </a:pPr>
                      <a:r>
                        <a:rPr lang="en-US" sz="1800" dirty="0">
                          <a:solidFill>
                            <a:srgbClr val="575757"/>
                          </a:solidFill>
                        </a:rPr>
                        <a:t>Partner with PEO IWS and Ships</a:t>
                      </a:r>
                      <a:r>
                        <a:rPr lang="en-US" sz="1800" baseline="0" dirty="0">
                          <a:solidFill>
                            <a:srgbClr val="575757"/>
                          </a:solidFill>
                        </a:rPr>
                        <a:t> to improve Fleet readiness by increasing NAVSUP’s visibility of program-owned material</a:t>
                      </a:r>
                      <a:endParaRPr lang="en-US" sz="1800" dirty="0">
                        <a:solidFill>
                          <a:srgbClr val="575757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7218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55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8754C442-1655-3E5A-E557-0D62C552E0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60"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754C442-1655-3E5A-E557-0D62C552E0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237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9JR_ugDSMYKQ1HD6OqZp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9JR_ugDSMYKQ1HD6OqZ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9JR_ugDSMYKQ1HD6OqZ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gDn1l7TlyrFhv1Bb7CDw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FORMATWIZARD_TAG" val="Whit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AiJlc1SjikgjnNs387n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MASTERWIZARD" val="Margins"/>
</p:tagLst>
</file>

<file path=ppt/theme/theme1.xml><?xml version="1.0" encoding="utf-8"?>
<a:theme xmlns:a="http://schemas.openxmlformats.org/drawingml/2006/main" name="NSS-S Grid 16:9 v2 -13724">
  <a:themeElements>
    <a:clrScheme name="F35_1">
      <a:dk1>
        <a:srgbClr val="000000"/>
      </a:dk1>
      <a:lt1>
        <a:sysClr val="window" lastClr="FFFFFF"/>
      </a:lt1>
      <a:dk2>
        <a:srgbClr val="002060"/>
      </a:dk2>
      <a:lt2>
        <a:srgbClr val="F2F2F2"/>
      </a:lt2>
      <a:accent1>
        <a:srgbClr val="000B22"/>
      </a:accent1>
      <a:accent2>
        <a:srgbClr val="0F2239"/>
      </a:accent2>
      <a:accent3>
        <a:srgbClr val="E5E500"/>
      </a:accent3>
      <a:accent4>
        <a:srgbClr val="0042C8"/>
      </a:accent4>
      <a:accent5>
        <a:srgbClr val="5A5A5A"/>
      </a:accent5>
      <a:accent6>
        <a:srgbClr val="009999"/>
      </a:accent6>
      <a:hlink>
        <a:srgbClr val="C00000"/>
      </a:hlink>
      <a:folHlink>
        <a:srgbClr val="C00000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2.xml><?xml version="1.0" encoding="utf-8"?>
<a:theme xmlns:a="http://schemas.openxmlformats.org/drawingml/2006/main" name="1_BCG Grid 16:9">
  <a:themeElements>
    <a:clrScheme name="F35_1">
      <a:dk1>
        <a:srgbClr val="000000"/>
      </a:dk1>
      <a:lt1>
        <a:sysClr val="window" lastClr="FFFFFF"/>
      </a:lt1>
      <a:dk2>
        <a:srgbClr val="002060"/>
      </a:dk2>
      <a:lt2>
        <a:srgbClr val="F2F2F2"/>
      </a:lt2>
      <a:accent1>
        <a:srgbClr val="000B22"/>
      </a:accent1>
      <a:accent2>
        <a:srgbClr val="0F2239"/>
      </a:accent2>
      <a:accent3>
        <a:srgbClr val="E5E500"/>
      </a:accent3>
      <a:accent4>
        <a:srgbClr val="0042C8"/>
      </a:accent4>
      <a:accent5>
        <a:srgbClr val="5A5A5A"/>
      </a:accent5>
      <a:accent6>
        <a:srgbClr val="009999"/>
      </a:accent6>
      <a:hlink>
        <a:srgbClr val="C00000"/>
      </a:hlink>
      <a:folHlink>
        <a:srgbClr val="C00000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3.xml><?xml version="1.0" encoding="utf-8"?>
<a:theme xmlns:a="http://schemas.openxmlformats.org/drawingml/2006/main" name="NSS-S Splash Slides - 13724">
  <a:themeElements>
    <a:clrScheme name="NSS-S">
      <a:dk1>
        <a:srgbClr val="000000"/>
      </a:dk1>
      <a:lt1>
        <a:sysClr val="window" lastClr="FFFFFF"/>
      </a:lt1>
      <a:dk2>
        <a:srgbClr val="002060"/>
      </a:dk2>
      <a:lt2>
        <a:srgbClr val="F2F2F2"/>
      </a:lt2>
      <a:accent1>
        <a:srgbClr val="3599DB"/>
      </a:accent1>
      <a:accent2>
        <a:srgbClr val="1579A1"/>
      </a:accent2>
      <a:accent3>
        <a:srgbClr val="FECB00"/>
      </a:accent3>
      <a:accent4>
        <a:srgbClr val="0000FF"/>
      </a:accent4>
      <a:accent5>
        <a:srgbClr val="5A5A5A"/>
      </a:accent5>
      <a:accent6>
        <a:srgbClr val="009999"/>
      </a:accent6>
      <a:hlink>
        <a:srgbClr val="C00000"/>
      </a:hlink>
      <a:folHlink>
        <a:srgbClr val="C00000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noFill/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bg1">
              <a:lumMod val="5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0" tIns="0" rIns="0" bIns="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4.xml><?xml version="1.0" encoding="utf-8"?>
<a:theme xmlns:a="http://schemas.openxmlformats.org/drawingml/2006/main" name="1_NSS-S Splash Slides - 13724">
  <a:themeElements>
    <a:clrScheme name="NSS-S">
      <a:dk1>
        <a:srgbClr val="000000"/>
      </a:dk1>
      <a:lt1>
        <a:sysClr val="window" lastClr="FFFFFF"/>
      </a:lt1>
      <a:dk2>
        <a:srgbClr val="002060"/>
      </a:dk2>
      <a:lt2>
        <a:srgbClr val="F2F2F2"/>
      </a:lt2>
      <a:accent1>
        <a:srgbClr val="3599DB"/>
      </a:accent1>
      <a:accent2>
        <a:srgbClr val="1579A1"/>
      </a:accent2>
      <a:accent3>
        <a:srgbClr val="FECB00"/>
      </a:accent3>
      <a:accent4>
        <a:srgbClr val="0000FF"/>
      </a:accent4>
      <a:accent5>
        <a:srgbClr val="5A5A5A"/>
      </a:accent5>
      <a:accent6>
        <a:srgbClr val="009999"/>
      </a:accent6>
      <a:hlink>
        <a:srgbClr val="C00000"/>
      </a:hlink>
      <a:folHlink>
        <a:srgbClr val="C00000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noFill/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bg1">
              <a:lumMod val="5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0" tIns="0" rIns="0" bIns="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5.xml><?xml version="1.0" encoding="utf-8"?>
<a:theme xmlns:a="http://schemas.openxmlformats.org/drawingml/2006/main" name="1_NSS-S Grid 16:9 v2 -13724">
  <a:themeElements>
    <a:clrScheme name="F35_1">
      <a:dk1>
        <a:srgbClr val="000000"/>
      </a:dk1>
      <a:lt1>
        <a:sysClr val="window" lastClr="FFFFFF"/>
      </a:lt1>
      <a:dk2>
        <a:srgbClr val="002060"/>
      </a:dk2>
      <a:lt2>
        <a:srgbClr val="F2F2F2"/>
      </a:lt2>
      <a:accent1>
        <a:srgbClr val="000B22"/>
      </a:accent1>
      <a:accent2>
        <a:srgbClr val="0F2239"/>
      </a:accent2>
      <a:accent3>
        <a:srgbClr val="E5E500"/>
      </a:accent3>
      <a:accent4>
        <a:srgbClr val="0042C8"/>
      </a:accent4>
      <a:accent5>
        <a:srgbClr val="5A5A5A"/>
      </a:accent5>
      <a:accent6>
        <a:srgbClr val="009999"/>
      </a:accent6>
      <a:hlink>
        <a:srgbClr val="C00000"/>
      </a:hlink>
      <a:folHlink>
        <a:srgbClr val="C00000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57575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3DB498B3C68A4CB536D9BBC78CEF79" ma:contentTypeVersion="10" ma:contentTypeDescription="Create a new document." ma:contentTypeScope="" ma:versionID="f731d19ea668f535811da329d593c262">
  <xsd:schema xmlns:xsd="http://www.w3.org/2001/XMLSchema" xmlns:xs="http://www.w3.org/2001/XMLSchema" xmlns:p="http://schemas.microsoft.com/office/2006/metadata/properties" xmlns:ns3="1c36a636-94bf-4530-94cc-0a9f1dc32b66" xmlns:ns4="8717bfcc-898a-4d86-a5c4-af95ba9ab746" targetNamespace="http://schemas.microsoft.com/office/2006/metadata/properties" ma:root="true" ma:fieldsID="9d7592fe74acfcd00b76c40e2ef8c4c7" ns3:_="" ns4:_="">
    <xsd:import namespace="1c36a636-94bf-4530-94cc-0a9f1dc32b66"/>
    <xsd:import namespace="8717bfcc-898a-4d86-a5c4-af95ba9ab74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36a636-94bf-4530-94cc-0a9f1dc32b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7bfcc-898a-4d86-a5c4-af95ba9ab74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c36a636-94bf-4530-94cc-0a9f1dc32b66" xsi:nil="true"/>
  </documentManagement>
</p:properties>
</file>

<file path=customXml/itemProps1.xml><?xml version="1.0" encoding="utf-8"?>
<ds:datastoreItem xmlns:ds="http://schemas.openxmlformats.org/officeDocument/2006/customXml" ds:itemID="{D171CB3F-6CC0-43AB-9896-38A31E5E03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44DB97-E969-41BD-B00D-D920BE0D98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36a636-94bf-4530-94cc-0a9f1dc32b66"/>
    <ds:schemaRef ds:uri="8717bfcc-898a-4d86-a5c4-af95ba9ab7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A14AA4D-BC9A-4603-B398-3C9EF3B4D9EE}">
  <ds:schemaRefs>
    <ds:schemaRef ds:uri="8717bfcc-898a-4d86-a5c4-af95ba9ab746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1c36a636-94bf-4530-94cc-0a9f1dc32b66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568</Words>
  <Application>Microsoft Office PowerPoint</Application>
  <PresentationFormat>Widescreen</PresentationFormat>
  <Paragraphs>130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MS PGothic</vt:lpstr>
      <vt:lpstr>Arial</vt:lpstr>
      <vt:lpstr>Calibri</vt:lpstr>
      <vt:lpstr>Franklin Gothic Book</vt:lpstr>
      <vt:lpstr>Franklin Gothic Demi</vt:lpstr>
      <vt:lpstr>Times New Roman</vt:lpstr>
      <vt:lpstr>Trebuchet MS</vt:lpstr>
      <vt:lpstr>NSS-S Grid 16:9 v2 -13724</vt:lpstr>
      <vt:lpstr>1_BCG Grid 16:9</vt:lpstr>
      <vt:lpstr>NSS-S Splash Slides - 13724</vt:lpstr>
      <vt:lpstr>1_NSS-S Splash Slides - 13724</vt:lpstr>
      <vt:lpstr>1_NSS-S Grid 16:9 v2 -13724</vt:lpstr>
      <vt:lpstr>think-cell Slide</vt:lpstr>
      <vt:lpstr>NSS-Supply 2.0</vt:lpstr>
      <vt:lpstr>The original NSS-Supply 1.0 focused on capturing value within the supply chain</vt:lpstr>
      <vt:lpstr>28 NSS-S initiatives completed across first 6 Waves from 2021 to 2023</vt:lpstr>
      <vt:lpstr>PowerPoint Presentation</vt:lpstr>
      <vt:lpstr>PowerPoint Presentation</vt:lpstr>
      <vt:lpstr>NSS-Supply lessons learned</vt:lpstr>
      <vt:lpstr>Wave 8 initiatives and Expected Outcomes</vt:lpstr>
      <vt:lpstr>PowerPoint Presentation</vt:lpstr>
    </vt:vector>
  </TitlesOfParts>
  <Company>HPES NMCI 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 NSS-S initiatives completed across first 6 Waves from 2021 to 2023</dc:title>
  <dc:creator>Olson, Melissa S CIV USN COMNAVSUPSYSCOM PA (USA)</dc:creator>
  <cp:lastModifiedBy>Kirk Engler</cp:lastModifiedBy>
  <cp:revision>37</cp:revision>
  <cp:lastPrinted>2024-01-23T19:41:32Z</cp:lastPrinted>
  <dcterms:created xsi:type="dcterms:W3CDTF">2023-10-11T14:37:37Z</dcterms:created>
  <dcterms:modified xsi:type="dcterms:W3CDTF">2024-03-22T15:22:32Z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0x010100493DB498B3C68A4CB536D9BBC78CEF79</vt:lpwstr>
  </property>
</Properties>
</file>